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9923" y="1081410"/>
            <a:ext cx="16002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Requirements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Specification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(PRD)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1828800"/>
            <a:ext cx="16002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Specification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(FS)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1" name="Picture 7" descr="C:\Users\rodham\AppData\Local\Microsoft\Windows\Temporary Internet Files\Content.IE5\YZD97Q8W\154382_thatrubberducky26_a-lady-perso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692980" cy="100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200400" y="2600413"/>
            <a:ext cx="16002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Architecture 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High-level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600" y="3352800"/>
            <a:ext cx="16002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Subsystem 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Low-level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8800" y="4114800"/>
            <a:ext cx="16002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 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0" y="4876800"/>
            <a:ext cx="16002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Automated Tests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3841691"/>
            <a:ext cx="16002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Test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81300" y="5124628"/>
            <a:ext cx="16002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Docs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40023" y="2057055"/>
            <a:ext cx="168423" cy="1676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</p:cNvCxnSpPr>
          <p:nvPr/>
        </p:nvCxnSpPr>
        <p:spPr>
          <a:xfrm flipH="1">
            <a:off x="1981200" y="2819400"/>
            <a:ext cx="8001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2" idx="1"/>
          </p:cNvCxnSpPr>
          <p:nvPr/>
        </p:nvCxnSpPr>
        <p:spPr>
          <a:xfrm flipH="1">
            <a:off x="2340123" y="3095713"/>
            <a:ext cx="860277" cy="638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</p:cNvCxnSpPr>
          <p:nvPr/>
        </p:nvCxnSpPr>
        <p:spPr>
          <a:xfrm>
            <a:off x="2781300" y="2819400"/>
            <a:ext cx="8001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09728" y="392979"/>
            <a:ext cx="4710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VALIDATION:  Are we building the </a:t>
            </a:r>
            <a:r>
              <a:rPr lang="en-US" u="sng" dirty="0" smtClean="0"/>
              <a:t>right product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6" name="Straight Arrow Connector 5"/>
          <p:cNvCxnSpPr>
            <a:stCxn id="2" idx="1"/>
            <a:endCxn id="1031" idx="3"/>
          </p:cNvCxnSpPr>
          <p:nvPr/>
        </p:nvCxnSpPr>
        <p:spPr>
          <a:xfrm flipH="1">
            <a:off x="845380" y="577645"/>
            <a:ext cx="4643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71812" y="2324100"/>
            <a:ext cx="3484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VERIFICATION:  Are we building the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</a:t>
            </a:r>
            <a:r>
              <a:rPr lang="en-US" u="sng" dirty="0" smtClean="0"/>
              <a:t>product right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3181350" y="1219200"/>
            <a:ext cx="1790462" cy="11741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24782" y="2750860"/>
            <a:ext cx="3185818" cy="19735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9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rodham</dc:creator>
  <cp:lastModifiedBy>rodham</cp:lastModifiedBy>
  <cp:revision>6</cp:revision>
  <dcterms:created xsi:type="dcterms:W3CDTF">2006-08-16T00:00:00Z</dcterms:created>
  <dcterms:modified xsi:type="dcterms:W3CDTF">2015-10-12T20:10:35Z</dcterms:modified>
</cp:coreProperties>
</file>