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0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5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3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5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4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4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1CD1-2987-43E0-A5F6-BF3B14DC935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8ACF-38A1-4347-AD3E-64F9DE35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4460" y="1199439"/>
            <a:ext cx="1529862" cy="8264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64460" y="2738670"/>
            <a:ext cx="1529862" cy="8264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4460" y="4296373"/>
            <a:ext cx="1529862" cy="8264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519702" y="2025228"/>
            <a:ext cx="8792" cy="73122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501230" y="3565147"/>
            <a:ext cx="8792" cy="73122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169892" y="2025228"/>
            <a:ext cx="533" cy="71344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169892" y="3564459"/>
            <a:ext cx="533" cy="71344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9619" y="1869532"/>
            <a:ext cx="3210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Layered Architecture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02664" y="2941869"/>
            <a:ext cx="337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up-calls and down-calls.</a:t>
            </a:r>
          </a:p>
        </p:txBody>
      </p:sp>
    </p:spTree>
    <p:extLst>
      <p:ext uri="{BB962C8B-B14F-4D97-AF65-F5344CB8AC3E}">
        <p14:creationId xmlns:p14="http://schemas.microsoft.com/office/powerpoint/2010/main" val="350057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4460" y="570058"/>
            <a:ext cx="1529862" cy="8264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64460" y="2941869"/>
            <a:ext cx="1529862" cy="8264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4460" y="5313680"/>
            <a:ext cx="1529862" cy="8264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84046" y="1395194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253551" y="2322347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99183" y="2026784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500919" y="2332272"/>
            <a:ext cx="166255" cy="609597"/>
            <a:chOff x="5417794" y="2129073"/>
            <a:chExt cx="166255" cy="609597"/>
          </a:xfrm>
        </p:grpSpPr>
        <p:sp>
          <p:nvSpPr>
            <p:cNvPr id="14" name="Isosceles Triangle 1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069643" y="2015788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 rot="10800000">
            <a:off x="6150752" y="1395195"/>
            <a:ext cx="166255" cy="609597"/>
            <a:chOff x="5417794" y="2129073"/>
            <a:chExt cx="166255" cy="609597"/>
          </a:xfrm>
        </p:grpSpPr>
        <p:sp>
          <p:nvSpPr>
            <p:cNvPr id="24" name="Isosceles Triangle 2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>
            <a:off x="5584046" y="3773023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253551" y="4700176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99183" y="4404613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00919" y="4710101"/>
            <a:ext cx="166255" cy="609597"/>
            <a:chOff x="5417794" y="2129073"/>
            <a:chExt cx="166255" cy="609597"/>
          </a:xfrm>
        </p:grpSpPr>
        <p:sp>
          <p:nvSpPr>
            <p:cNvPr id="31" name="Isosceles Triangle 30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069643" y="4393617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 rot="10800000">
            <a:off x="6150752" y="3773024"/>
            <a:ext cx="166255" cy="609597"/>
            <a:chOff x="5417794" y="2129073"/>
            <a:chExt cx="166255" cy="609597"/>
          </a:xfrm>
        </p:grpSpPr>
        <p:sp>
          <p:nvSpPr>
            <p:cNvPr id="35" name="Isosceles Triangle 34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5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9619" y="1869532"/>
            <a:ext cx="333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Program to Interfaces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02664" y="3071173"/>
            <a:ext cx="387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this structure lead to upward</a:t>
            </a:r>
          </a:p>
          <a:p>
            <a:r>
              <a:rPr lang="en-US" dirty="0"/>
              <a:t>d</a:t>
            </a:r>
            <a:r>
              <a:rPr lang="en-US" dirty="0" smtClean="0"/>
              <a:t>ependencies in the layered structure?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982" y="3814151"/>
            <a:ext cx="458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depends on who “owns” the interfaces</a:t>
            </a:r>
          </a:p>
          <a:p>
            <a:r>
              <a:rPr lang="en-US" dirty="0" smtClean="0"/>
              <a:t>(i.e., which packages you put the interfaces</a:t>
            </a:r>
            <a:r>
              <a:rPr lang="en-US" dirty="0"/>
              <a:t> </a:t>
            </a:r>
            <a:r>
              <a:rPr lang="en-US" dirty="0" smtClean="0"/>
              <a:t>in).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4810" y="2377763"/>
            <a:ext cx="403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Allows any layer to be re-implemented in</a:t>
            </a:r>
          </a:p>
          <a:p>
            <a:r>
              <a:rPr lang="en-US" dirty="0" smtClean="0"/>
              <a:t>a different way.</a:t>
            </a:r>
          </a:p>
        </p:txBody>
      </p:sp>
    </p:spTree>
    <p:extLst>
      <p:ext uri="{BB962C8B-B14F-4D97-AF65-F5344CB8AC3E}">
        <p14:creationId xmlns:p14="http://schemas.microsoft.com/office/powerpoint/2010/main" val="275574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918137" y="4192115"/>
            <a:ext cx="1066657" cy="9567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78791" y="4909736"/>
            <a:ext cx="2099345" cy="1445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876879" y="3991351"/>
            <a:ext cx="1066657" cy="956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920509" y="1797800"/>
            <a:ext cx="1066657" cy="956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81163" y="2515421"/>
            <a:ext cx="2099345" cy="1676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81164" y="1572036"/>
            <a:ext cx="1039345" cy="958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81164" y="360218"/>
            <a:ext cx="2099345" cy="1468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64460" y="570058"/>
            <a:ext cx="1529862" cy="8264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64460" y="2941869"/>
            <a:ext cx="1529862" cy="8264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4460" y="5313680"/>
            <a:ext cx="1529862" cy="8264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84046" y="1395194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253551" y="2322347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99183" y="2026784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500919" y="2332272"/>
            <a:ext cx="166255" cy="609597"/>
            <a:chOff x="5417794" y="2129073"/>
            <a:chExt cx="166255" cy="609597"/>
          </a:xfrm>
        </p:grpSpPr>
        <p:sp>
          <p:nvSpPr>
            <p:cNvPr id="14" name="Isosceles Triangle 1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069643" y="2015788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 rot="10800000">
            <a:off x="6150752" y="1395195"/>
            <a:ext cx="166255" cy="609597"/>
            <a:chOff x="5417794" y="2129073"/>
            <a:chExt cx="166255" cy="609597"/>
          </a:xfrm>
        </p:grpSpPr>
        <p:sp>
          <p:nvSpPr>
            <p:cNvPr id="24" name="Isosceles Triangle 2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>
            <a:off x="5584046" y="3773023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253551" y="4700176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99183" y="4404613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00919" y="4710101"/>
            <a:ext cx="166255" cy="609597"/>
            <a:chOff x="5417794" y="2129073"/>
            <a:chExt cx="166255" cy="609597"/>
          </a:xfrm>
        </p:grpSpPr>
        <p:sp>
          <p:nvSpPr>
            <p:cNvPr id="31" name="Isosceles Triangle 30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069643" y="4393617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 rot="10800000">
            <a:off x="6150752" y="3773024"/>
            <a:ext cx="166255" cy="609597"/>
            <a:chOff x="5417794" y="2129073"/>
            <a:chExt cx="166255" cy="609597"/>
          </a:xfrm>
        </p:grpSpPr>
        <p:sp>
          <p:nvSpPr>
            <p:cNvPr id="35" name="Isosceles Triangle 34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5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9619" y="1869532"/>
            <a:ext cx="4176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Pure Dependency Inversion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02664" y="2941869"/>
            <a:ext cx="2666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allers own the interfaces.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510" y="3814151"/>
            <a:ext cx="3654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results in </a:t>
            </a:r>
            <a:r>
              <a:rPr lang="en-US" dirty="0" smtClean="0"/>
              <a:t>upward </a:t>
            </a:r>
            <a:r>
              <a:rPr lang="en-US" dirty="0" smtClean="0"/>
              <a:t>dependencies,</a:t>
            </a:r>
          </a:p>
          <a:p>
            <a:r>
              <a:rPr lang="en-US" dirty="0"/>
              <a:t>b</a:t>
            </a:r>
            <a:r>
              <a:rPr lang="en-US" dirty="0" smtClean="0"/>
              <a:t>ut maybe we can live with it.</a:t>
            </a:r>
          </a:p>
        </p:txBody>
      </p:sp>
    </p:spTree>
    <p:extLst>
      <p:ext uri="{BB962C8B-B14F-4D97-AF65-F5344CB8AC3E}">
        <p14:creationId xmlns:p14="http://schemas.microsoft.com/office/powerpoint/2010/main" val="391920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878791" y="4192115"/>
            <a:ext cx="2106003" cy="9567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78791" y="4909736"/>
            <a:ext cx="2099345" cy="1438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876879" y="1797800"/>
            <a:ext cx="2110288" cy="956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81163" y="2515421"/>
            <a:ext cx="2099345" cy="1676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81164" y="360218"/>
            <a:ext cx="2099345" cy="1468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64460" y="570058"/>
            <a:ext cx="1529862" cy="8264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64460" y="2941869"/>
            <a:ext cx="1529862" cy="8264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4460" y="5313680"/>
            <a:ext cx="1529862" cy="8264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84046" y="1395194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253551" y="2322347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99183" y="2026784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500919" y="2332272"/>
            <a:ext cx="166255" cy="609597"/>
            <a:chOff x="5417794" y="2129073"/>
            <a:chExt cx="166255" cy="609597"/>
          </a:xfrm>
        </p:grpSpPr>
        <p:sp>
          <p:nvSpPr>
            <p:cNvPr id="14" name="Isosceles Triangle 1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069643" y="2015788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 rot="10800000">
            <a:off x="6150752" y="1395195"/>
            <a:ext cx="166255" cy="609597"/>
            <a:chOff x="5417794" y="2129073"/>
            <a:chExt cx="166255" cy="609597"/>
          </a:xfrm>
        </p:grpSpPr>
        <p:sp>
          <p:nvSpPr>
            <p:cNvPr id="24" name="Isosceles Triangle 2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>
            <a:off x="5584046" y="3773023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253551" y="4700176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99183" y="4404613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00919" y="4710101"/>
            <a:ext cx="166255" cy="609597"/>
            <a:chOff x="5417794" y="2129073"/>
            <a:chExt cx="166255" cy="609597"/>
          </a:xfrm>
        </p:grpSpPr>
        <p:sp>
          <p:nvSpPr>
            <p:cNvPr id="31" name="Isosceles Triangle 30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069643" y="4393617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 rot="10800000">
            <a:off x="6150752" y="3773024"/>
            <a:ext cx="166255" cy="609597"/>
            <a:chOff x="5417794" y="2129073"/>
            <a:chExt cx="166255" cy="609597"/>
          </a:xfrm>
        </p:grpSpPr>
        <p:sp>
          <p:nvSpPr>
            <p:cNvPr id="35" name="Isosceles Triangle 34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5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9619" y="1869532"/>
            <a:ext cx="2155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Pure Layering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02664" y="2941869"/>
            <a:ext cx="3221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ower layer owns the interfaces.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510" y="3814151"/>
            <a:ext cx="3360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dependencies flow downward.</a:t>
            </a:r>
          </a:p>
        </p:txBody>
      </p:sp>
    </p:spTree>
    <p:extLst>
      <p:ext uri="{BB962C8B-B14F-4D97-AF65-F5344CB8AC3E}">
        <p14:creationId xmlns:p14="http://schemas.microsoft.com/office/powerpoint/2010/main" val="190061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878791" y="4192115"/>
            <a:ext cx="2106003" cy="9567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78791" y="4909736"/>
            <a:ext cx="2099345" cy="1438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876879" y="1797800"/>
            <a:ext cx="2110288" cy="9567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81163" y="2515421"/>
            <a:ext cx="2099345" cy="1676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81164" y="360218"/>
            <a:ext cx="2099345" cy="1468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64460" y="570058"/>
            <a:ext cx="1529862" cy="8264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64460" y="2941869"/>
            <a:ext cx="1529862" cy="8264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4460" y="5313680"/>
            <a:ext cx="1529862" cy="8264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84046" y="1395194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253551" y="2322347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99183" y="2026784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500919" y="2332272"/>
            <a:ext cx="166255" cy="609597"/>
            <a:chOff x="5417794" y="2129073"/>
            <a:chExt cx="166255" cy="609597"/>
          </a:xfrm>
        </p:grpSpPr>
        <p:sp>
          <p:nvSpPr>
            <p:cNvPr id="14" name="Isosceles Triangle 1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069643" y="2015788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 rot="10800000">
            <a:off x="6150752" y="1395195"/>
            <a:ext cx="166255" cy="609597"/>
            <a:chOff x="5417794" y="2129073"/>
            <a:chExt cx="166255" cy="609597"/>
          </a:xfrm>
        </p:grpSpPr>
        <p:sp>
          <p:nvSpPr>
            <p:cNvPr id="24" name="Isosceles Triangle 23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>
            <a:off x="5584046" y="3773023"/>
            <a:ext cx="309" cy="65616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253551" y="4700176"/>
            <a:ext cx="10056" cy="61952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99183" y="4404613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00919" y="4710101"/>
            <a:ext cx="166255" cy="609597"/>
            <a:chOff x="5417794" y="2129073"/>
            <a:chExt cx="166255" cy="609597"/>
          </a:xfrm>
        </p:grpSpPr>
        <p:sp>
          <p:nvSpPr>
            <p:cNvPr id="31" name="Isosceles Triangle 30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069643" y="4393617"/>
            <a:ext cx="387928" cy="2955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 rot="10800000">
            <a:off x="6150752" y="3773024"/>
            <a:ext cx="166255" cy="609597"/>
            <a:chOff x="5417794" y="2129073"/>
            <a:chExt cx="166255" cy="609597"/>
          </a:xfrm>
        </p:grpSpPr>
        <p:sp>
          <p:nvSpPr>
            <p:cNvPr id="35" name="Isosceles Triangle 34"/>
            <p:cNvSpPr/>
            <p:nvPr/>
          </p:nvSpPr>
          <p:spPr>
            <a:xfrm>
              <a:off x="5417794" y="2129073"/>
              <a:ext cx="166255" cy="120961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5" idx="3"/>
            </p:cNvCxnSpPr>
            <p:nvPr/>
          </p:nvCxnSpPr>
          <p:spPr>
            <a:xfrm flipH="1">
              <a:off x="5500921" y="2250034"/>
              <a:ext cx="1" cy="488636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9619" y="1869532"/>
            <a:ext cx="4246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Separate Interface Packages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02664" y="2941869"/>
            <a:ext cx="3621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separate packages to contain </a:t>
            </a:r>
          </a:p>
          <a:p>
            <a:r>
              <a:rPr lang="en-US" dirty="0" smtClean="0"/>
              <a:t>interfaces.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510" y="3814151"/>
            <a:ext cx="3965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Enhances reusability of layers (makes it </a:t>
            </a:r>
          </a:p>
          <a:p>
            <a:r>
              <a:rPr lang="en-US" dirty="0" smtClean="0"/>
              <a:t>easier to take the interfaces you need to</a:t>
            </a:r>
          </a:p>
          <a:p>
            <a:r>
              <a:rPr lang="en-US" dirty="0" smtClean="0"/>
              <a:t>a new system).</a:t>
            </a:r>
          </a:p>
        </p:txBody>
      </p:sp>
    </p:spTree>
    <p:extLst>
      <p:ext uri="{BB962C8B-B14F-4D97-AF65-F5344CB8AC3E}">
        <p14:creationId xmlns:p14="http://schemas.microsoft.com/office/powerpoint/2010/main" val="377622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149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2017-05-09T16:26:27Z</dcterms:created>
  <dcterms:modified xsi:type="dcterms:W3CDTF">2017-05-09T17:13:36Z</dcterms:modified>
</cp:coreProperties>
</file>