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8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1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3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9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4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7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4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1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9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3893F-2486-4BE5-A861-412AACBB4906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0A831-E684-44C3-9FB3-819505BA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1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7200" y="685800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Square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2438400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Light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Square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800" y="2438400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Dark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Square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849200" y="1603800"/>
            <a:ext cx="2286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>
            <a:stCxn id="5" idx="0"/>
            <a:endCxn id="7" idx="3"/>
          </p:cNvCxnSpPr>
          <p:nvPr/>
        </p:nvCxnSpPr>
        <p:spPr>
          <a:xfrm rot="16200000" flipV="1">
            <a:off x="2126550" y="1669350"/>
            <a:ext cx="606000" cy="932100"/>
          </a:xfrm>
          <a:prstGeom prst="bentConnector3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6" idx="0"/>
            <a:endCxn id="7" idx="3"/>
          </p:cNvCxnSpPr>
          <p:nvPr/>
        </p:nvCxnSpPr>
        <p:spPr>
          <a:xfrm rot="5400000" flipH="1" flipV="1">
            <a:off x="1156050" y="1630950"/>
            <a:ext cx="606000" cy="1008900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375277" y="23220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CheckerBoard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75277" y="190500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Row of Squares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5" idx="2"/>
            <a:endCxn id="16" idx="0"/>
          </p:cNvCxnSpPr>
          <p:nvPr/>
        </p:nvCxnSpPr>
        <p:spPr>
          <a:xfrm>
            <a:off x="6137277" y="1146600"/>
            <a:ext cx="0" cy="758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13377" y="3574200"/>
            <a:ext cx="15240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Square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175377" y="2819400"/>
            <a:ext cx="0" cy="758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34280" y="151515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48253" y="1604157"/>
            <a:ext cx="99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{sequence}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169515" y="3255408"/>
            <a:ext cx="995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{sequence}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824377" y="1166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873691" y="2814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256633" y="3731318"/>
            <a:ext cx="1676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 two adjacent squares in a Row of Squares may be of the same shade.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7222433" y="1977479"/>
            <a:ext cx="174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 two adjacent Rows of Squares in a Checkerboard may start with the same shade.</a:t>
            </a:r>
            <a:endParaRPr 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7222433" y="389318"/>
            <a:ext cx="1744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The first square in the first row of a Checkerboard must be a Light Square.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2681446" y="3970574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Checker Piece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21846" y="5721374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Single Checker Piece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44046" y="5717174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Stacked Checker Piece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Isosceles Triangle 33"/>
          <p:cNvSpPr/>
          <p:nvPr/>
        </p:nvSpPr>
        <p:spPr>
          <a:xfrm>
            <a:off x="3208846" y="4886774"/>
            <a:ext cx="2286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Elbow Connector 34"/>
          <p:cNvCxnSpPr>
            <a:endCxn id="34" idx="3"/>
          </p:cNvCxnSpPr>
          <p:nvPr/>
        </p:nvCxnSpPr>
        <p:spPr>
          <a:xfrm rot="16200000" flipV="1">
            <a:off x="3486196" y="4952324"/>
            <a:ext cx="606000" cy="932100"/>
          </a:xfrm>
          <a:prstGeom prst="bentConnector3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34" idx="3"/>
          </p:cNvCxnSpPr>
          <p:nvPr/>
        </p:nvCxnSpPr>
        <p:spPr>
          <a:xfrm rot="5400000" flipH="1" flipV="1">
            <a:off x="2515696" y="4913924"/>
            <a:ext cx="606000" cy="1008900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3018346" y="6057074"/>
            <a:ext cx="381000" cy="23460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32" idx="1"/>
            <a:endCxn id="39" idx="3"/>
          </p:cNvCxnSpPr>
          <p:nvPr/>
        </p:nvCxnSpPr>
        <p:spPr>
          <a:xfrm flipH="1" flipV="1">
            <a:off x="3399346" y="6174374"/>
            <a:ext cx="322500" cy="42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862031" y="32246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03618" y="618925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  <a:p>
            <a:endParaRPr lang="en-US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3173239" y="580504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0:1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21357" y="4763067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Black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Piece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21357" y="5783597"/>
            <a:ext cx="13716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Piece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Isosceles Triangle 46"/>
          <p:cNvSpPr/>
          <p:nvPr/>
        </p:nvSpPr>
        <p:spPr>
          <a:xfrm rot="16358611">
            <a:off x="5098596" y="5884561"/>
            <a:ext cx="2286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Elbow Connector 48"/>
          <p:cNvCxnSpPr>
            <a:stCxn id="47" idx="3"/>
            <a:endCxn id="45" idx="1"/>
          </p:cNvCxnSpPr>
          <p:nvPr/>
        </p:nvCxnSpPr>
        <p:spPr>
          <a:xfrm flipV="1">
            <a:off x="5327074" y="5220267"/>
            <a:ext cx="694283" cy="783866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7" idx="3"/>
          </p:cNvCxnSpPr>
          <p:nvPr/>
        </p:nvCxnSpPr>
        <p:spPr>
          <a:xfrm>
            <a:off x="5327074" y="6004133"/>
            <a:ext cx="694283" cy="317893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6625" y="476306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53" y="57866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15840" y="5418374"/>
            <a:ext cx="9348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{partition}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30993" y="5677467"/>
            <a:ext cx="15443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{The two pieces of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a stacked checker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piece must be of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the same color}</a:t>
            </a:r>
            <a:endParaRPr lang="en-US" sz="1400" dirty="0"/>
          </a:p>
        </p:txBody>
      </p:sp>
      <p:cxnSp>
        <p:nvCxnSpPr>
          <p:cNvPr id="73" name="Elbow Connector 72"/>
          <p:cNvCxnSpPr>
            <a:stCxn id="6" idx="2"/>
            <a:endCxn id="31" idx="1"/>
          </p:cNvCxnSpPr>
          <p:nvPr/>
        </p:nvCxnSpPr>
        <p:spPr>
          <a:xfrm rot="16200000" flipH="1">
            <a:off x="1280536" y="3026864"/>
            <a:ext cx="1074974" cy="1726846"/>
          </a:xfrm>
          <a:prstGeom prst="bentConnector2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179443" y="442777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0:1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52914" y="33484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78" name="TextBox 77"/>
          <p:cNvSpPr txBox="1"/>
          <p:nvPr/>
        </p:nvSpPr>
        <p:spPr>
          <a:xfrm>
            <a:off x="1546559" y="3891261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1466696" y="4274629"/>
            <a:ext cx="666596" cy="18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6324600" y="1254287"/>
            <a:ext cx="0" cy="3721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6324600" y="2883255"/>
            <a:ext cx="0" cy="3721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413972" y="126438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432460" y="2905611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16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111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</dc:creator>
  <cp:lastModifiedBy>Scott</cp:lastModifiedBy>
  <cp:revision>6</cp:revision>
  <dcterms:created xsi:type="dcterms:W3CDTF">2016-09-02T13:43:14Z</dcterms:created>
  <dcterms:modified xsi:type="dcterms:W3CDTF">2016-09-02T18:39:21Z</dcterms:modified>
</cp:coreProperties>
</file>