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 &amp; Logging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Studio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Running programs with and without debugger</a:t>
            </a:r>
          </a:p>
          <a:p>
            <a:r>
              <a:rPr lang="en-US" dirty="0" smtClean="0"/>
              <a:t>Running multiple programs at the same time (with or without debugger)</a:t>
            </a:r>
          </a:p>
          <a:p>
            <a:r>
              <a:rPr lang="en-US" dirty="0" smtClean="0"/>
              <a:t>Swapping between programs</a:t>
            </a:r>
          </a:p>
          <a:p>
            <a:r>
              <a:rPr lang="en-US" dirty="0" smtClean="0"/>
              <a:t>Breakpoints (step into, step over, return, continue)</a:t>
            </a:r>
          </a:p>
          <a:p>
            <a:r>
              <a:rPr lang="en-US" dirty="0" smtClean="0"/>
              <a:t>Variables (locals and parameters)</a:t>
            </a:r>
          </a:p>
          <a:p>
            <a:r>
              <a:rPr lang="en-US" dirty="0" smtClean="0"/>
              <a:t>Watches</a:t>
            </a:r>
          </a:p>
          <a:p>
            <a:r>
              <a:rPr lang="en-US" dirty="0" smtClean="0"/>
              <a:t>Runtime stack (frames)</a:t>
            </a:r>
          </a:p>
          <a:p>
            <a:r>
              <a:rPr lang="en-US" smtClean="0"/>
              <a:t>Stopping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 has built-in support for logging</a:t>
            </a:r>
          </a:p>
          <a:p>
            <a:endParaRPr lang="en-US" dirty="0" smtClean="0"/>
          </a:p>
          <a:p>
            <a:r>
              <a:rPr lang="en-US" dirty="0" smtClean="0"/>
              <a:t>Logs contain messages that provide information to</a:t>
            </a:r>
          </a:p>
          <a:p>
            <a:pPr lvl="1"/>
            <a:r>
              <a:rPr lang="en-US" dirty="0"/>
              <a:t>Software developers (e.g., debugging)</a:t>
            </a:r>
          </a:p>
          <a:p>
            <a:pPr lvl="1"/>
            <a:r>
              <a:rPr lang="en-US" dirty="0" smtClean="0"/>
              <a:t>System administrators</a:t>
            </a:r>
          </a:p>
          <a:p>
            <a:pPr lvl="1"/>
            <a:r>
              <a:rPr lang="en-US" dirty="0" smtClean="0"/>
              <a:t>Customer support agents</a:t>
            </a:r>
          </a:p>
          <a:p>
            <a:endParaRPr lang="en-US" dirty="0" smtClean="0"/>
          </a:p>
          <a:p>
            <a:r>
              <a:rPr lang="en-US" dirty="0" smtClean="0"/>
              <a:t>Programs send log messages to “loggers”</a:t>
            </a:r>
          </a:p>
          <a:p>
            <a:pPr lvl="1"/>
            <a:r>
              <a:rPr lang="en-US" dirty="0" smtClean="0"/>
              <a:t>There can be one or more</a:t>
            </a:r>
          </a:p>
          <a:p>
            <a:endParaRPr lang="en-US" dirty="0" smtClean="0"/>
          </a:p>
          <a:p>
            <a:r>
              <a:rPr lang="en-US" dirty="0" smtClean="0"/>
              <a:t>Each message has a “level”</a:t>
            </a:r>
          </a:p>
          <a:p>
            <a:pPr lvl="1"/>
            <a:r>
              <a:rPr lang="en-US" dirty="0" smtClean="0"/>
              <a:t>SEVERE, WARNING, INFO, CONFIG, FINE, FINER, FINEST</a:t>
            </a:r>
          </a:p>
        </p:txBody>
      </p:sp>
    </p:spTree>
    <p:extLst>
      <p:ext uri="{BB962C8B-B14F-4D97-AF65-F5344CB8AC3E}">
        <p14:creationId xmlns:p14="http://schemas.microsoft.com/office/powerpoint/2010/main" val="265988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Loggers have a method for each message level that are used to enter messages in the log</a:t>
            </a:r>
          </a:p>
          <a:p>
            <a:pPr lvl="1"/>
            <a:r>
              <a:rPr lang="en-US" dirty="0"/>
              <a:t>severe, warning, info, </a:t>
            </a:r>
            <a:r>
              <a:rPr lang="en-US" dirty="0" err="1"/>
              <a:t>config</a:t>
            </a:r>
            <a:r>
              <a:rPr lang="en-US" dirty="0"/>
              <a:t>, fine, finer, finest</a:t>
            </a:r>
          </a:p>
          <a:p>
            <a:endParaRPr lang="en-US" dirty="0" smtClean="0"/>
          </a:p>
          <a:p>
            <a:r>
              <a:rPr lang="en-US" dirty="0" smtClean="0"/>
              <a:t>Rather than removing debugging log messages from the code, we leave them in</a:t>
            </a:r>
          </a:p>
          <a:p>
            <a:endParaRPr lang="en-US" dirty="0" smtClean="0"/>
          </a:p>
          <a:p>
            <a:r>
              <a:rPr lang="en-US" dirty="0" smtClean="0"/>
              <a:t>Loggers can be configured to include or omit log messages based on their levels</a:t>
            </a:r>
          </a:p>
          <a:p>
            <a:pPr lvl="1"/>
            <a:r>
              <a:rPr lang="en-US" dirty="0" err="1" smtClean="0"/>
              <a:t>Logger.setLevel</a:t>
            </a:r>
            <a:r>
              <a:rPr lang="en-US" dirty="0" smtClean="0"/>
              <a:t>(level) method</a:t>
            </a:r>
          </a:p>
          <a:p>
            <a:pPr lvl="2"/>
            <a:r>
              <a:rPr lang="en-US" dirty="0" smtClean="0"/>
              <a:t>ALL (include all messages)</a:t>
            </a:r>
          </a:p>
          <a:p>
            <a:pPr lvl="2"/>
            <a:r>
              <a:rPr lang="en-US" dirty="0" smtClean="0"/>
              <a:t>OFF (omit all messages)</a:t>
            </a:r>
          </a:p>
          <a:p>
            <a:pPr lvl="2"/>
            <a:r>
              <a:rPr lang="en-US" dirty="0"/>
              <a:t>SEVERE, WARNING, INFO, CONFIG, FINE, FINER, </a:t>
            </a:r>
            <a:r>
              <a:rPr lang="en-US" dirty="0" smtClean="0"/>
              <a:t>FINEST (include all messages at a particular level and higher)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8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logger has one or more “handlers” associated with it</a:t>
            </a:r>
          </a:p>
          <a:p>
            <a:endParaRPr lang="en-US" dirty="0" smtClean="0"/>
          </a:p>
          <a:p>
            <a:r>
              <a:rPr lang="en-US" dirty="0" smtClean="0"/>
              <a:t>Handlers represent destinations to which the log messages should be sent</a:t>
            </a:r>
          </a:p>
          <a:p>
            <a:pPr lvl="1"/>
            <a:r>
              <a:rPr lang="en-US" dirty="0" err="1" smtClean="0"/>
              <a:t>ConsoleHandler</a:t>
            </a:r>
            <a:r>
              <a:rPr lang="en-US" dirty="0" smtClean="0"/>
              <a:t>  (sends messages to the console)</a:t>
            </a:r>
          </a:p>
          <a:p>
            <a:pPr lvl="1"/>
            <a:r>
              <a:rPr lang="en-US" dirty="0" err="1" smtClean="0"/>
              <a:t>FileHandler</a:t>
            </a:r>
            <a:r>
              <a:rPr lang="en-US" dirty="0" smtClean="0"/>
              <a:t>  (sends messages to a file)</a:t>
            </a:r>
          </a:p>
          <a:p>
            <a:pPr lvl="1"/>
            <a:r>
              <a:rPr lang="en-US" dirty="0" err="1" smtClean="0"/>
              <a:t>SocketHandler</a:t>
            </a:r>
            <a:r>
              <a:rPr lang="en-US" dirty="0" smtClean="0"/>
              <a:t>  (sends messages to a network socket)</a:t>
            </a:r>
          </a:p>
          <a:p>
            <a:endParaRPr lang="en-US" dirty="0" smtClean="0"/>
          </a:p>
          <a:p>
            <a:r>
              <a:rPr lang="en-US" dirty="0" smtClean="0"/>
              <a:t>Like loggers, handlers can also be </a:t>
            </a:r>
            <a:r>
              <a:rPr lang="en-US" dirty="0"/>
              <a:t>configured to include or omit log messages based on their levels</a:t>
            </a:r>
          </a:p>
          <a:p>
            <a:pPr lvl="1"/>
            <a:r>
              <a:rPr lang="en-US" dirty="0" err="1" smtClean="0"/>
              <a:t>Handler.setLevel</a:t>
            </a:r>
            <a:r>
              <a:rPr lang="en-US" dirty="0" smtClean="0"/>
              <a:t>(level</a:t>
            </a:r>
            <a:r>
              <a:rPr lang="en-US" dirty="0"/>
              <a:t>) method</a:t>
            </a:r>
          </a:p>
          <a:p>
            <a:pPr lvl="2"/>
            <a:r>
              <a:rPr lang="en-US" dirty="0"/>
              <a:t>ALL (include all messages)</a:t>
            </a:r>
          </a:p>
          <a:p>
            <a:pPr lvl="2"/>
            <a:r>
              <a:rPr lang="en-US" dirty="0"/>
              <a:t>OFF (omit all messages)</a:t>
            </a:r>
          </a:p>
          <a:p>
            <a:pPr lvl="2"/>
            <a:r>
              <a:rPr lang="en-US" dirty="0"/>
              <a:t>SEVERE, WARNING, INFO, CONFIG, FINE, FINER, FINEST (include all messages at a particular level and higher)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7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handler has a “formatter” which defines the format used to encode its messages</a:t>
            </a:r>
          </a:p>
          <a:p>
            <a:pPr lvl="1"/>
            <a:r>
              <a:rPr lang="en-US" dirty="0" err="1" smtClean="0"/>
              <a:t>SimpleFormatter</a:t>
            </a:r>
            <a:endParaRPr lang="en-US" dirty="0" smtClean="0"/>
          </a:p>
          <a:p>
            <a:pPr lvl="1"/>
            <a:r>
              <a:rPr lang="en-US" dirty="0" err="1" smtClean="0"/>
              <a:t>XMLFormatter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java.util.logging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class Server {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Logger </a:t>
            </a:r>
            <a:r>
              <a:rPr lang="en-US" sz="1200" b="1" i="1" dirty="0" err="1">
                <a:latin typeface="Courier New" pitchFamily="49" charset="0"/>
                <a:cs typeface="Courier New" pitchFamily="49" charset="0"/>
              </a:rPr>
              <a:t>logger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static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try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initLog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catch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out.println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("Could not initialize log: " + </a:t>
            </a:r>
            <a:r>
              <a:rPr lang="en-US" sz="1200" b="1" i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initLog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Level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logLevel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Level.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FINEST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i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logger 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i="1" dirty="0" err="1">
                <a:latin typeface="Courier New" pitchFamily="49" charset="0"/>
                <a:cs typeface="Courier New" pitchFamily="49" charset="0"/>
              </a:rPr>
              <a:t>Logger.getLogger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tickettoride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"); </a:t>
            </a:r>
            <a:endParaRPr lang="en-US" sz="12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logger.setLevel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logLevel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logger.setUseParentHandlers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Handler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consoleHandler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ConsoleHandler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consoleHandler.setLevel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logLevel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consoleHandler.setFormatter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SimpleFormatter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logger.addHandler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consoleHandler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FileHandler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fileHandler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FileHandler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("log.txt", false);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fileHandler.setLevel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logLevel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fileHandler.setFormatter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SimpleFormatter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logger.addHandler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fileHandler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293" y="457200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Initializing </a:t>
            </a:r>
            <a:r>
              <a:rPr lang="en-US" dirty="0" smtClean="0"/>
              <a:t>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143"/>
            <a:ext cx="8229600" cy="1143000"/>
          </a:xfrm>
        </p:spPr>
        <p:txBody>
          <a:bodyPr/>
          <a:lstStyle/>
          <a:p>
            <a:r>
              <a:rPr lang="en-US" dirty="0" smtClean="0"/>
              <a:t>Logging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Logging messages with specific levels</a:t>
            </a:r>
          </a:p>
          <a:p>
            <a:pPr lvl="1"/>
            <a:r>
              <a:rPr lang="en-US" dirty="0" smtClean="0"/>
              <a:t>severe(message)</a:t>
            </a:r>
          </a:p>
          <a:p>
            <a:pPr lvl="1"/>
            <a:r>
              <a:rPr lang="en-US" dirty="0" smtClean="0"/>
              <a:t>Same for warning</a:t>
            </a:r>
            <a:r>
              <a:rPr lang="en-US" dirty="0"/>
              <a:t>, info, </a:t>
            </a:r>
            <a:r>
              <a:rPr lang="en-US" dirty="0" err="1"/>
              <a:t>config</a:t>
            </a:r>
            <a:r>
              <a:rPr lang="en-US" dirty="0"/>
              <a:t>, fine, finer, finest</a:t>
            </a:r>
          </a:p>
          <a:p>
            <a:pPr lvl="1"/>
            <a:r>
              <a:rPr lang="en-US" dirty="0" smtClean="0"/>
              <a:t>log(level, message)</a:t>
            </a:r>
          </a:p>
          <a:p>
            <a:endParaRPr lang="en-US" dirty="0" smtClean="0"/>
          </a:p>
          <a:p>
            <a:r>
              <a:rPr lang="en-US" dirty="0" smtClean="0"/>
              <a:t>Logging method enter/exit</a:t>
            </a:r>
          </a:p>
          <a:p>
            <a:pPr lvl="1"/>
            <a:r>
              <a:rPr lang="en-US" dirty="0" smtClean="0"/>
              <a:t>entering(</a:t>
            </a:r>
            <a:r>
              <a:rPr lang="en-US" dirty="0" err="1" smtClean="0"/>
              <a:t>className</a:t>
            </a:r>
            <a:r>
              <a:rPr lang="en-US" dirty="0" smtClean="0"/>
              <a:t>, </a:t>
            </a:r>
            <a:r>
              <a:rPr lang="en-US" dirty="0" err="1" smtClean="0"/>
              <a:t>methodName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exiting(</a:t>
            </a:r>
            <a:r>
              <a:rPr lang="en-US" dirty="0" err="1" smtClean="0"/>
              <a:t>className</a:t>
            </a:r>
            <a:r>
              <a:rPr lang="en-US" dirty="0" smtClean="0"/>
              <a:t>, </a:t>
            </a:r>
            <a:r>
              <a:rPr lang="en-US" dirty="0" err="1" smtClean="0"/>
              <a:t>methodName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Logged at FINER level</a:t>
            </a:r>
          </a:p>
          <a:p>
            <a:endParaRPr lang="en-US" dirty="0" smtClean="0"/>
          </a:p>
          <a:p>
            <a:r>
              <a:rPr lang="en-US" dirty="0" smtClean="0"/>
              <a:t>Logging throwing an exception</a:t>
            </a:r>
          </a:p>
          <a:p>
            <a:pPr lvl="1"/>
            <a:r>
              <a:rPr lang="en-US" dirty="0" smtClean="0"/>
              <a:t>throwing(</a:t>
            </a:r>
            <a:r>
              <a:rPr lang="en-US" dirty="0" err="1" smtClean="0"/>
              <a:t>className</a:t>
            </a:r>
            <a:r>
              <a:rPr lang="en-US" dirty="0" smtClean="0"/>
              <a:t>, </a:t>
            </a:r>
            <a:r>
              <a:rPr lang="en-US" dirty="0" err="1" smtClean="0"/>
              <a:t>methodName</a:t>
            </a:r>
            <a:r>
              <a:rPr lang="en-US" dirty="0" smtClean="0"/>
              <a:t>, </a:t>
            </a:r>
            <a:r>
              <a:rPr lang="en-US" dirty="0" err="1" smtClean="0"/>
              <a:t>throwable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Logged at FINER </a:t>
            </a:r>
            <a:r>
              <a:rPr lang="en-US" dirty="0" smtClean="0"/>
              <a:t>level</a:t>
            </a:r>
          </a:p>
          <a:p>
            <a:endParaRPr lang="en-US" dirty="0" smtClean="0"/>
          </a:p>
          <a:p>
            <a:r>
              <a:rPr lang="en-US" dirty="0" smtClean="0"/>
              <a:t>Logging catching an exception</a:t>
            </a:r>
          </a:p>
          <a:p>
            <a:pPr lvl="1"/>
            <a:r>
              <a:rPr lang="en-US" dirty="0"/>
              <a:t>log(level, message, </a:t>
            </a:r>
            <a:r>
              <a:rPr lang="en-US" dirty="0" err="1"/>
              <a:t>throwable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java.util.logging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public class Server {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void run() {</a:t>
            </a:r>
          </a:p>
          <a:p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logger.info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("Initializing HTTP Server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try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server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HttpServer.</a:t>
            </a:r>
            <a:r>
              <a:rPr lang="en-US" sz="1200" i="1" dirty="0" err="1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i="1" dirty="0" err="1">
                <a:latin typeface="Courier New" pitchFamily="49" charset="0"/>
                <a:cs typeface="Courier New" pitchFamily="49" charset="0"/>
              </a:rPr>
              <a:t>InetSocketAddress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(SERVER_PORT_NUMBER),</a:t>
            </a:r>
          </a:p>
          <a:p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                                       MAX_WAITING_CONNECTIONS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}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catch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logger.log(</a:t>
            </a:r>
            <a:r>
              <a:rPr lang="en-US" sz="1200" b="1" i="1" dirty="0" err="1" smtClean="0">
                <a:latin typeface="Courier New" pitchFamily="49" charset="0"/>
                <a:cs typeface="Courier New" pitchFamily="49" charset="0"/>
              </a:rPr>
              <a:t>Level.SEVERE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i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(), 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return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server.setExecutor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); // use the default executor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logger.info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("Creating contexts");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server.createContext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("/games/list",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ListGamesHandler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server.createContext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("/routes/claim", new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ClaimRouteHandler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sz="12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logger.info</a:t>
            </a:r>
            <a:r>
              <a:rPr lang="en-US" sz="1200" b="1" i="1" dirty="0">
                <a:latin typeface="Courier New" pitchFamily="49" charset="0"/>
                <a:cs typeface="Courier New" pitchFamily="49" charset="0"/>
              </a:rPr>
              <a:t>("Starting HTTP Server</a:t>
            </a:r>
            <a:r>
              <a:rPr lang="en-US" sz="1200" b="1" i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server.start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Logging </a:t>
            </a:r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954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ClaimRouteHandler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HttpHandler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Logger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logger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static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logger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Logger.getLogger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tickettoride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Override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void handle(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HttpExchange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exchange) throws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	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logger.entering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ClaimRouteHandler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", "handle");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try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logger.fine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reqData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catch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logger.log(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Level.SEVERE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(), 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logger.exiting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ClaimRouteHandler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", "handle");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0515"/>
            <a:ext cx="518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Logging </a:t>
            </a:r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648</Words>
  <Application>Microsoft Office PowerPoint</Application>
  <PresentationFormat>On-screen Show (4:3)</PresentationFormat>
  <Paragraphs>158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Debugging &amp; Logging</vt:lpstr>
      <vt:lpstr>Java Logging</vt:lpstr>
      <vt:lpstr>Java Logging</vt:lpstr>
      <vt:lpstr>Java Logging</vt:lpstr>
      <vt:lpstr>Java Logging</vt:lpstr>
      <vt:lpstr>Initializing Logging</vt:lpstr>
      <vt:lpstr>Logging Messages</vt:lpstr>
      <vt:lpstr>Logging Messages</vt:lpstr>
      <vt:lpstr>Logging Messages</vt:lpstr>
      <vt:lpstr>Android Studio Debugger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 &amp; Logging</dc:title>
  <dc:creator>rodham</dc:creator>
  <cp:lastModifiedBy>User</cp:lastModifiedBy>
  <cp:revision>56</cp:revision>
  <dcterms:created xsi:type="dcterms:W3CDTF">2006-08-16T00:00:00Z</dcterms:created>
  <dcterms:modified xsi:type="dcterms:W3CDTF">2017-03-07T18:50:40Z</dcterms:modified>
</cp:coreProperties>
</file>