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48D2-C120-4C28-9BE3-35A5447C807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760-8C0E-4E1B-AFB8-B73F2299F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4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48D2-C120-4C28-9BE3-35A5447C807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760-8C0E-4E1B-AFB8-B73F2299F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7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48D2-C120-4C28-9BE3-35A5447C807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760-8C0E-4E1B-AFB8-B73F2299F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58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48D2-C120-4C28-9BE3-35A5447C807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760-8C0E-4E1B-AFB8-B73F2299F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15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48D2-C120-4C28-9BE3-35A5447C807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760-8C0E-4E1B-AFB8-B73F2299F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8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48D2-C120-4C28-9BE3-35A5447C807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760-8C0E-4E1B-AFB8-B73F2299F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2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48D2-C120-4C28-9BE3-35A5447C807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760-8C0E-4E1B-AFB8-B73F2299F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29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48D2-C120-4C28-9BE3-35A5447C807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760-8C0E-4E1B-AFB8-B73F2299F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29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48D2-C120-4C28-9BE3-35A5447C807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760-8C0E-4E1B-AFB8-B73F2299F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77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48D2-C120-4C28-9BE3-35A5447C807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760-8C0E-4E1B-AFB8-B73F2299F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97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348D2-C120-4C28-9BE3-35A5447C807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71760-8C0E-4E1B-AFB8-B73F2299F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348D2-C120-4C28-9BE3-35A5447C8078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71760-8C0E-4E1B-AFB8-B73F2299F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6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10221280" y="1849101"/>
            <a:ext cx="641838" cy="9144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074254" y="3620751"/>
            <a:ext cx="1454652" cy="940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67164" y="1835913"/>
            <a:ext cx="1459523" cy="940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Access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2"/>
            <a:endCxn id="5" idx="0"/>
          </p:cNvCxnSpPr>
          <p:nvPr/>
        </p:nvCxnSpPr>
        <p:spPr>
          <a:xfrm>
            <a:off x="8796926" y="2776690"/>
            <a:ext cx="4654" cy="8440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4" idx="2"/>
          </p:cNvCxnSpPr>
          <p:nvPr/>
        </p:nvCxnSpPr>
        <p:spPr>
          <a:xfrm flipV="1">
            <a:off x="9526687" y="2306301"/>
            <a:ext cx="69459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58802" y="2665104"/>
            <a:ext cx="1200149" cy="949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572867" y="3620751"/>
            <a:ext cx="85215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User</a:t>
            </a:r>
          </a:p>
          <a:p>
            <a:r>
              <a:rPr lang="en-US" sz="1200" dirty="0" smtClean="0"/>
              <a:t>Person</a:t>
            </a:r>
          </a:p>
          <a:p>
            <a:r>
              <a:rPr lang="en-US" sz="1200" dirty="0" smtClean="0"/>
              <a:t>Event</a:t>
            </a:r>
          </a:p>
          <a:p>
            <a:r>
              <a:rPr lang="en-US" sz="1200" dirty="0" err="1" smtClean="0"/>
              <a:t>AuthToken</a:t>
            </a:r>
            <a:endParaRPr lang="en-US" sz="1200" dirty="0" smtClean="0"/>
          </a:p>
          <a:p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2673216" y="2093601"/>
            <a:ext cx="1418493" cy="408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Register Handler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2673215" y="2674076"/>
            <a:ext cx="1418493" cy="408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Login Handler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688712" y="3295749"/>
            <a:ext cx="1418493" cy="408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Clear Handler</a:t>
            </a:r>
            <a:endParaRPr lang="en-US" sz="1200" dirty="0"/>
          </a:p>
        </p:txBody>
      </p:sp>
      <p:sp>
        <p:nvSpPr>
          <p:cNvPr id="27" name="Rectangle 26"/>
          <p:cNvSpPr/>
          <p:nvPr/>
        </p:nvSpPr>
        <p:spPr>
          <a:xfrm>
            <a:off x="2688712" y="3917422"/>
            <a:ext cx="1418493" cy="408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Fill Handler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443182" y="4342743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cxnSp>
        <p:nvCxnSpPr>
          <p:cNvPr id="30" name="Straight Arrow Connector 29"/>
          <p:cNvCxnSpPr>
            <a:stCxn id="12" idx="3"/>
            <a:endCxn id="23" idx="1"/>
          </p:cNvCxnSpPr>
          <p:nvPr/>
        </p:nvCxnSpPr>
        <p:spPr>
          <a:xfrm flipV="1">
            <a:off x="1958951" y="2297642"/>
            <a:ext cx="714265" cy="842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2" idx="3"/>
            <a:endCxn id="25" idx="1"/>
          </p:cNvCxnSpPr>
          <p:nvPr/>
        </p:nvCxnSpPr>
        <p:spPr>
          <a:xfrm flipV="1">
            <a:off x="1958951" y="2878117"/>
            <a:ext cx="714264" cy="26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2" idx="3"/>
            <a:endCxn id="26" idx="1"/>
          </p:cNvCxnSpPr>
          <p:nvPr/>
        </p:nvCxnSpPr>
        <p:spPr>
          <a:xfrm>
            <a:off x="1958951" y="3139889"/>
            <a:ext cx="729761" cy="3599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2" idx="3"/>
            <a:endCxn id="27" idx="1"/>
          </p:cNvCxnSpPr>
          <p:nvPr/>
        </p:nvCxnSpPr>
        <p:spPr>
          <a:xfrm>
            <a:off x="1958951" y="3139889"/>
            <a:ext cx="729761" cy="9815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3" idx="3"/>
            <a:endCxn id="6" idx="1"/>
          </p:cNvCxnSpPr>
          <p:nvPr/>
        </p:nvCxnSpPr>
        <p:spPr>
          <a:xfrm>
            <a:off x="6599872" y="2297493"/>
            <a:ext cx="1467292" cy="8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53" idx="3"/>
            <a:endCxn id="5" idx="1"/>
          </p:cNvCxnSpPr>
          <p:nvPr/>
        </p:nvCxnSpPr>
        <p:spPr>
          <a:xfrm>
            <a:off x="6599872" y="2297493"/>
            <a:ext cx="1474382" cy="17936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3" idx="3"/>
            <a:endCxn id="53" idx="1"/>
          </p:cNvCxnSpPr>
          <p:nvPr/>
        </p:nvCxnSpPr>
        <p:spPr>
          <a:xfrm flipV="1">
            <a:off x="4091709" y="2297493"/>
            <a:ext cx="1089670" cy="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5" idx="3"/>
            <a:endCxn id="60" idx="1"/>
          </p:cNvCxnSpPr>
          <p:nvPr/>
        </p:nvCxnSpPr>
        <p:spPr>
          <a:xfrm flipV="1">
            <a:off x="4091708" y="2866374"/>
            <a:ext cx="1084652" cy="117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6" idx="3"/>
            <a:endCxn id="64" idx="1"/>
          </p:cNvCxnSpPr>
          <p:nvPr/>
        </p:nvCxnSpPr>
        <p:spPr>
          <a:xfrm flipV="1">
            <a:off x="4107205" y="3492277"/>
            <a:ext cx="1069155" cy="75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7" idx="3"/>
            <a:endCxn id="65" idx="1"/>
          </p:cNvCxnSpPr>
          <p:nvPr/>
        </p:nvCxnSpPr>
        <p:spPr>
          <a:xfrm flipV="1">
            <a:off x="4107205" y="4107338"/>
            <a:ext cx="1064136" cy="14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332348" y="2068164"/>
            <a:ext cx="6238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register</a:t>
            </a:r>
            <a:endParaRPr lang="en-US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4394298" y="2615540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login</a:t>
            </a:r>
            <a:endParaRPr lang="en-US" sz="1100" dirty="0"/>
          </a:p>
        </p:txBody>
      </p:sp>
      <p:sp>
        <p:nvSpPr>
          <p:cNvPr id="51" name="TextBox 50"/>
          <p:cNvSpPr txBox="1"/>
          <p:nvPr/>
        </p:nvSpPr>
        <p:spPr>
          <a:xfrm>
            <a:off x="4394519" y="3257081"/>
            <a:ext cx="4635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clear</a:t>
            </a:r>
            <a:endParaRPr 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4444641" y="3873850"/>
            <a:ext cx="3241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fill</a:t>
            </a:r>
            <a:endParaRPr lang="en-US" sz="1100" dirty="0"/>
          </a:p>
        </p:txBody>
      </p:sp>
      <p:sp>
        <p:nvSpPr>
          <p:cNvPr id="53" name="Rectangle 52"/>
          <p:cNvSpPr/>
          <p:nvPr/>
        </p:nvSpPr>
        <p:spPr>
          <a:xfrm>
            <a:off x="5181379" y="2093452"/>
            <a:ext cx="1418493" cy="408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Register Service</a:t>
            </a:r>
            <a:endParaRPr lang="en-US" sz="1200" dirty="0"/>
          </a:p>
        </p:txBody>
      </p:sp>
      <p:sp>
        <p:nvSpPr>
          <p:cNvPr id="60" name="Rectangle 59"/>
          <p:cNvSpPr/>
          <p:nvPr/>
        </p:nvSpPr>
        <p:spPr>
          <a:xfrm>
            <a:off x="5176360" y="2662333"/>
            <a:ext cx="1418493" cy="408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Login Service</a:t>
            </a:r>
            <a:endParaRPr lang="en-US" sz="1200" dirty="0"/>
          </a:p>
        </p:txBody>
      </p:sp>
      <p:sp>
        <p:nvSpPr>
          <p:cNvPr id="64" name="Rectangle 63"/>
          <p:cNvSpPr/>
          <p:nvPr/>
        </p:nvSpPr>
        <p:spPr>
          <a:xfrm>
            <a:off x="5176360" y="3288236"/>
            <a:ext cx="1418493" cy="408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Clear Service</a:t>
            </a:r>
            <a:endParaRPr lang="en-US" sz="1200" dirty="0"/>
          </a:p>
        </p:txBody>
      </p:sp>
      <p:sp>
        <p:nvSpPr>
          <p:cNvPr id="65" name="Rectangle 64"/>
          <p:cNvSpPr/>
          <p:nvPr/>
        </p:nvSpPr>
        <p:spPr>
          <a:xfrm>
            <a:off x="5171341" y="3903297"/>
            <a:ext cx="1418493" cy="408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Fill Service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5104099" y="3222790"/>
            <a:ext cx="1323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ClearResult</a:t>
            </a:r>
            <a:r>
              <a:rPr lang="en-US" sz="1200" dirty="0" smtClean="0"/>
              <a:t> clear()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130677" y="2595246"/>
            <a:ext cx="22630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LoginResult</a:t>
            </a:r>
            <a:r>
              <a:rPr lang="en-US" sz="1200" dirty="0" smtClean="0"/>
              <a:t> login(</a:t>
            </a:r>
            <a:r>
              <a:rPr lang="en-US" sz="1200" dirty="0" err="1" smtClean="0"/>
              <a:t>LoginRequest</a:t>
            </a:r>
            <a:r>
              <a:rPr lang="en-US" sz="1200" dirty="0" smtClean="0"/>
              <a:t> r)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5104099" y="3830207"/>
            <a:ext cx="1796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FillResult</a:t>
            </a:r>
            <a:r>
              <a:rPr lang="en-US" sz="1200" dirty="0" smtClean="0"/>
              <a:t> fill(</a:t>
            </a:r>
            <a:r>
              <a:rPr lang="en-US" sz="1200" dirty="0" err="1" smtClean="0"/>
              <a:t>FillRequest</a:t>
            </a:r>
            <a:r>
              <a:rPr lang="en-US" sz="1200" dirty="0" smtClean="0"/>
              <a:t> r)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07839" y="2030734"/>
            <a:ext cx="2772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RegisterResult</a:t>
            </a:r>
            <a:r>
              <a:rPr lang="en-US" sz="1200" dirty="0" smtClean="0"/>
              <a:t> register(</a:t>
            </a:r>
            <a:r>
              <a:rPr lang="en-US" sz="1200" dirty="0" err="1" smtClean="0"/>
              <a:t>RegisterRequest</a:t>
            </a:r>
            <a:r>
              <a:rPr lang="en-US" sz="1200" dirty="0" smtClean="0"/>
              <a:t> r)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4174747" y="4950218"/>
            <a:ext cx="21788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Encodes objects in JSON format</a:t>
            </a:r>
          </a:p>
          <a:p>
            <a:r>
              <a:rPr lang="en-US" sz="1100" dirty="0" smtClean="0"/>
              <a:t>Decodes objects from JSON format</a:t>
            </a:r>
            <a:endParaRPr lang="en-US" sz="1100" dirty="0"/>
          </a:p>
        </p:txBody>
      </p:sp>
      <p:sp>
        <p:nvSpPr>
          <p:cNvPr id="87" name="Rectangle 86"/>
          <p:cNvSpPr/>
          <p:nvPr/>
        </p:nvSpPr>
        <p:spPr>
          <a:xfrm>
            <a:off x="2671128" y="4984234"/>
            <a:ext cx="1418493" cy="40808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Object Encoder/Decoder</a:t>
            </a:r>
            <a:endParaRPr lang="en-US" sz="1200" dirty="0"/>
          </a:p>
        </p:txBody>
      </p:sp>
      <p:cxnSp>
        <p:nvCxnSpPr>
          <p:cNvPr id="90" name="Straight Arrow Connector 89"/>
          <p:cNvCxnSpPr>
            <a:stCxn id="27" idx="2"/>
            <a:endCxn id="87" idx="0"/>
          </p:cNvCxnSpPr>
          <p:nvPr/>
        </p:nvCxnSpPr>
        <p:spPr>
          <a:xfrm flipH="1">
            <a:off x="3380375" y="4325503"/>
            <a:ext cx="17584" cy="658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8362054" y="820250"/>
            <a:ext cx="110222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/>
              <a:t>UserDao</a:t>
            </a:r>
            <a:endParaRPr lang="en-US" sz="1200" dirty="0" smtClean="0"/>
          </a:p>
          <a:p>
            <a:r>
              <a:rPr lang="en-US" sz="1200" dirty="0" err="1" smtClean="0"/>
              <a:t>PersonDao</a:t>
            </a:r>
            <a:endParaRPr lang="en-US" sz="1200" dirty="0" smtClean="0"/>
          </a:p>
          <a:p>
            <a:r>
              <a:rPr lang="en-US" sz="1200" dirty="0" err="1" smtClean="0"/>
              <a:t>EventDao</a:t>
            </a:r>
            <a:endParaRPr lang="en-US" sz="1200" dirty="0" smtClean="0"/>
          </a:p>
          <a:p>
            <a:r>
              <a:rPr lang="en-US" sz="1200" dirty="0" err="1" smtClean="0"/>
              <a:t>AuthTokenDao</a:t>
            </a:r>
            <a:endParaRPr lang="en-US" sz="1200" dirty="0" smtClean="0"/>
          </a:p>
          <a:p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92" name="TextBox 91"/>
          <p:cNvSpPr txBox="1"/>
          <p:nvPr/>
        </p:nvSpPr>
        <p:spPr>
          <a:xfrm>
            <a:off x="10250464" y="2812007"/>
            <a:ext cx="12029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User table</a:t>
            </a:r>
          </a:p>
          <a:p>
            <a:r>
              <a:rPr lang="en-US" sz="1200" dirty="0" smtClean="0"/>
              <a:t>Person table</a:t>
            </a:r>
          </a:p>
          <a:p>
            <a:r>
              <a:rPr lang="en-US" sz="1200" dirty="0" smtClean="0"/>
              <a:t>Event table</a:t>
            </a:r>
          </a:p>
          <a:p>
            <a:r>
              <a:rPr lang="en-US" sz="1200" dirty="0" err="1" smtClean="0"/>
              <a:t>AuthToken</a:t>
            </a:r>
            <a:r>
              <a:rPr lang="en-US" sz="1200" dirty="0" smtClean="0"/>
              <a:t> table</a:t>
            </a:r>
          </a:p>
          <a:p>
            <a:r>
              <a:rPr lang="en-US" sz="1200" dirty="0" smtClean="0"/>
              <a:t>…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758801" y="5468337"/>
            <a:ext cx="1200149" cy="9495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Client App</a:t>
            </a:r>
            <a:endParaRPr lang="en-US" dirty="0"/>
          </a:p>
        </p:txBody>
      </p:sp>
      <p:sp>
        <p:nvSpPr>
          <p:cNvPr id="96" name="TextBox 95"/>
          <p:cNvSpPr txBox="1"/>
          <p:nvPr/>
        </p:nvSpPr>
        <p:spPr>
          <a:xfrm>
            <a:off x="811085" y="2326270"/>
            <a:ext cx="1206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Main server class</a:t>
            </a:r>
            <a:endParaRPr lang="en-US" sz="1100" dirty="0"/>
          </a:p>
        </p:txBody>
      </p:sp>
      <p:cxnSp>
        <p:nvCxnSpPr>
          <p:cNvPr id="99" name="Straight Arrow Connector 98"/>
          <p:cNvCxnSpPr>
            <a:stCxn id="93" idx="0"/>
            <a:endCxn id="12" idx="2"/>
          </p:cNvCxnSpPr>
          <p:nvPr/>
        </p:nvCxnSpPr>
        <p:spPr>
          <a:xfrm flipV="1">
            <a:off x="1358876" y="3614673"/>
            <a:ext cx="1" cy="1853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Cloud 99"/>
          <p:cNvSpPr/>
          <p:nvPr/>
        </p:nvSpPr>
        <p:spPr>
          <a:xfrm>
            <a:off x="842090" y="4135460"/>
            <a:ext cx="968658" cy="8528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</a:t>
            </a:r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5638534" y="4308964"/>
            <a:ext cx="397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54" name="Rectangle 53"/>
          <p:cNvSpPr/>
          <p:nvPr/>
        </p:nvSpPr>
        <p:spPr>
          <a:xfrm>
            <a:off x="2688712" y="581041"/>
            <a:ext cx="1418493" cy="491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File/Default</a:t>
            </a:r>
            <a:r>
              <a:rPr lang="en-US" sz="1200" dirty="0" smtClean="0"/>
              <a:t> </a:t>
            </a:r>
            <a:r>
              <a:rPr lang="en-US" sz="1200" dirty="0" smtClean="0"/>
              <a:t>Handler</a:t>
            </a:r>
            <a:endParaRPr lang="en-US" sz="1200" dirty="0"/>
          </a:p>
        </p:txBody>
      </p:sp>
      <p:cxnSp>
        <p:nvCxnSpPr>
          <p:cNvPr id="55" name="Straight Arrow Connector 54"/>
          <p:cNvCxnSpPr>
            <a:stCxn id="12" idx="3"/>
            <a:endCxn id="54" idx="1"/>
          </p:cNvCxnSpPr>
          <p:nvPr/>
        </p:nvCxnSpPr>
        <p:spPr>
          <a:xfrm flipV="1">
            <a:off x="1958951" y="826852"/>
            <a:ext cx="729761" cy="23130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Multidocument 6"/>
          <p:cNvSpPr/>
          <p:nvPr/>
        </p:nvSpPr>
        <p:spPr>
          <a:xfrm>
            <a:off x="5264148" y="362818"/>
            <a:ext cx="1261560" cy="922136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Site Files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54" idx="3"/>
            <a:endCxn id="7" idx="1"/>
          </p:cNvCxnSpPr>
          <p:nvPr/>
        </p:nvCxnSpPr>
        <p:spPr>
          <a:xfrm flipV="1">
            <a:off x="4107205" y="823886"/>
            <a:ext cx="1156943" cy="2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493122" y="462746"/>
            <a:ext cx="18149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HTML, CSS, JS, Image Files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22874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92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2017-02-10T17:28:10Z</dcterms:created>
  <dcterms:modified xsi:type="dcterms:W3CDTF">2017-05-17T03:39:02Z</dcterms:modified>
</cp:coreProperties>
</file>