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90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06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997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067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464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131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30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2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3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90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50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92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3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1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7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5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8</a:t>
            </a:r>
          </a:p>
          <a:p>
            <a:r>
              <a:rPr lang="en-US" dirty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176074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Spec. Review…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progress</a:t>
            </a:r>
          </a:p>
          <a:p>
            <a:r>
              <a:rPr lang="en-US" dirty="0"/>
              <a:t>Focus on data importer (finishing up)</a:t>
            </a:r>
          </a:p>
          <a:p>
            <a:r>
              <a:rPr lang="en-US" dirty="0"/>
              <a:t>Transitioning to ship builder…</a:t>
            </a:r>
          </a:p>
        </p:txBody>
      </p:sp>
    </p:spTree>
    <p:extLst>
      <p:ext uri="{BB962C8B-B14F-4D97-AF65-F5344CB8AC3E}">
        <p14:creationId xmlns:p14="http://schemas.microsoft.com/office/powerpoint/2010/main" val="387618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1 (Thur. Oct. 20</a:t>
            </a:r>
            <a:r>
              <a:rPr lang="en-US" baseline="30000" dirty="0"/>
              <a:t>th</a:t>
            </a:r>
            <a:r>
              <a:rPr lang="en-US" dirty="0"/>
              <a:t>): Design documentation</a:t>
            </a:r>
          </a:p>
          <a:p>
            <a:r>
              <a:rPr lang="en-US" dirty="0"/>
              <a:t>Task 2 (Wed. Oct. 26</a:t>
            </a:r>
            <a:r>
              <a:rPr lang="en-US" baseline="30000" dirty="0"/>
              <a:t>th</a:t>
            </a:r>
            <a:r>
              <a:rPr lang="en-US" dirty="0"/>
              <a:t>): Data importer working</a:t>
            </a:r>
          </a:p>
          <a:p>
            <a:r>
              <a:rPr lang="en-US" dirty="0"/>
              <a:t>Task 3 (Tue. Nov. 1</a:t>
            </a:r>
            <a:r>
              <a:rPr lang="en-US" baseline="30000" dirty="0"/>
              <a:t>st</a:t>
            </a:r>
            <a:r>
              <a:rPr lang="en-US" dirty="0"/>
              <a:t>): Ship builder working</a:t>
            </a:r>
          </a:p>
          <a:p>
            <a:r>
              <a:rPr lang="en-US" dirty="0"/>
              <a:t>Task 4 (Thur. Nov. 10</a:t>
            </a:r>
            <a:r>
              <a:rPr lang="en-US" baseline="30000" dirty="0"/>
              <a:t>th</a:t>
            </a:r>
            <a:r>
              <a:rPr lang="en-US" dirty="0"/>
              <a:t>): Game completed</a:t>
            </a:r>
          </a:p>
        </p:txBody>
      </p:sp>
    </p:spTree>
    <p:extLst>
      <p:ext uri="{BB962C8B-B14F-4D97-AF65-F5344CB8AC3E}">
        <p14:creationId xmlns:p14="http://schemas.microsoft.com/office/powerpoint/2010/main" val="142492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Due Thursday October 20th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Requirements: Generate Object and Data Model design documentation, including…</a:t>
            </a:r>
          </a:p>
          <a:p>
            <a:pPr lvl="1"/>
            <a:r>
              <a:rPr lang="en-US" dirty="0"/>
              <a:t>UML style inheritance diagram(s)</a:t>
            </a:r>
          </a:p>
          <a:p>
            <a:pPr lvl="1"/>
            <a:r>
              <a:rPr lang="en-US" dirty="0"/>
              <a:t>Javadoc generated class and method documentation</a:t>
            </a:r>
          </a:p>
          <a:p>
            <a:pPr lvl="1"/>
            <a:r>
              <a:rPr lang="en-US" dirty="0"/>
              <a:t>Relational schema (diagrams)</a:t>
            </a:r>
          </a:p>
          <a:p>
            <a:pPr lvl="2"/>
            <a:r>
              <a:rPr lang="en-US" dirty="0"/>
              <a:t>Tables (nodes)</a:t>
            </a:r>
          </a:p>
          <a:p>
            <a:pPr lvl="2"/>
            <a:r>
              <a:rPr lang="en-US" dirty="0"/>
              <a:t>Relationships(edges)</a:t>
            </a:r>
          </a:p>
          <a:p>
            <a:pPr lvl="1"/>
            <a:r>
              <a:rPr lang="en-US" dirty="0"/>
              <a:t>SQLite queries to drop and create all of the tables in your schema</a:t>
            </a:r>
          </a:p>
          <a:p>
            <a:endParaRPr lang="en-US" dirty="0"/>
          </a:p>
          <a:p>
            <a:r>
              <a:rPr lang="en-US" dirty="0"/>
              <a:t>Submission Instructions:</a:t>
            </a:r>
          </a:p>
          <a:p>
            <a:pPr lvl="1"/>
            <a:r>
              <a:rPr lang="en-US" dirty="0"/>
              <a:t>Place your documents and diagrams in your public html folder</a:t>
            </a:r>
          </a:p>
          <a:p>
            <a:pPr lvl="1"/>
            <a:r>
              <a:rPr lang="en-US" dirty="0"/>
              <a:t>Notify the TA’s of your submission</a:t>
            </a:r>
          </a:p>
        </p:txBody>
      </p:sp>
    </p:spTree>
    <p:extLst>
      <p:ext uri="{BB962C8B-B14F-4D97-AF65-F5344CB8AC3E}">
        <p14:creationId xmlns:p14="http://schemas.microsoft.com/office/powerpoint/2010/main" val="385646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Class Design…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VisibleObjects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Update()</a:t>
            </a:r>
          </a:p>
          <a:p>
            <a:pPr lvl="1"/>
            <a:r>
              <a:rPr lang="en-US" dirty="0"/>
              <a:t>Draw()</a:t>
            </a:r>
          </a:p>
          <a:p>
            <a:r>
              <a:rPr lang="en-US" dirty="0" err="1"/>
              <a:t>VisibleObject</a:t>
            </a:r>
            <a:r>
              <a:rPr lang="en-US" dirty="0"/>
              <a:t>&lt;-</a:t>
            </a:r>
            <a:r>
              <a:rPr lang="en-US" dirty="0" err="1"/>
              <a:t>PositionedObject</a:t>
            </a:r>
            <a:r>
              <a:rPr lang="en-US" dirty="0"/>
              <a:t>, Space</a:t>
            </a:r>
          </a:p>
          <a:p>
            <a:r>
              <a:rPr lang="en-US" dirty="0" err="1"/>
              <a:t>PositionedObject</a:t>
            </a:r>
            <a:r>
              <a:rPr lang="en-US" dirty="0"/>
              <a:t>&lt;-</a:t>
            </a:r>
            <a:r>
              <a:rPr lang="en-US" dirty="0" err="1"/>
              <a:t>MovingObject</a:t>
            </a:r>
            <a:r>
              <a:rPr lang="en-US" dirty="0"/>
              <a:t>, </a:t>
            </a:r>
            <a:r>
              <a:rPr lang="en-US" dirty="0" err="1"/>
              <a:t>BgObject</a:t>
            </a:r>
            <a:r>
              <a:rPr lang="en-US" dirty="0"/>
              <a:t>, </a:t>
            </a:r>
            <a:r>
              <a:rPr lang="en-US" dirty="0" err="1"/>
              <a:t>MiniMap</a:t>
            </a:r>
            <a:endParaRPr lang="en-US" dirty="0"/>
          </a:p>
          <a:p>
            <a:r>
              <a:rPr lang="en-US" dirty="0" err="1"/>
              <a:t>MovingObject</a:t>
            </a:r>
            <a:r>
              <a:rPr lang="en-US" dirty="0"/>
              <a:t>&lt;-Projectile, Asteroid, Ship</a:t>
            </a:r>
          </a:p>
          <a:p>
            <a:r>
              <a:rPr lang="en-US" dirty="0" err="1"/>
              <a:t>AsteroidsGame</a:t>
            </a:r>
            <a:r>
              <a:rPr lang="en-US" dirty="0"/>
              <a:t>: a container for storing all model objects…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28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CS240: Advanced Programming Concepts</vt:lpstr>
      <vt:lpstr>Draft Spec. Review…</vt:lpstr>
      <vt:lpstr>Submission Schedule</vt:lpstr>
      <vt:lpstr>Task 1: Due Thursday October 20th</vt:lpstr>
      <vt:lpstr>Java Class Design…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8</cp:revision>
  <dcterms:created xsi:type="dcterms:W3CDTF">2016-10-18T17:11:02Z</dcterms:created>
  <dcterms:modified xsi:type="dcterms:W3CDTF">2016-10-18T19:18:11Z</dcterms:modified>
</cp:coreProperties>
</file>