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7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70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75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48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08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391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16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97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883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38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28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25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11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0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57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42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4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03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86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 7</a:t>
            </a:r>
          </a:p>
          <a:p>
            <a:r>
              <a:rPr lang="en-US" dirty="0"/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191795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 Walk-Through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Our Case Study: </a:t>
            </a:r>
            <a:r>
              <a:rPr lang="en-US" dirty="0" err="1"/>
              <a:t>CatalogDemo</a:t>
            </a:r>
            <a:endParaRPr lang="en-US" dirty="0"/>
          </a:p>
          <a:p>
            <a:pPr lvl="1"/>
            <a:r>
              <a:rPr lang="en-US" dirty="0"/>
              <a:t>Contains examples of JSON and SQLite library class usage</a:t>
            </a:r>
          </a:p>
          <a:p>
            <a:pPr lvl="1"/>
            <a:r>
              <a:rPr lang="en-US" dirty="0"/>
              <a:t>Demonstrates usage of anonymous classes and objects</a:t>
            </a:r>
          </a:p>
          <a:p>
            <a:pPr lvl="1"/>
            <a:r>
              <a:rPr lang="en-US" dirty="0"/>
              <a:t>Is fairly simple</a:t>
            </a:r>
          </a:p>
          <a:p>
            <a:pPr lvl="1"/>
            <a:r>
              <a:rPr lang="en-US" dirty="0"/>
              <a:t>Demonstrates the concept of a “Database Abstraction Layer”</a:t>
            </a:r>
          </a:p>
          <a:p>
            <a:pPr lvl="2"/>
            <a:r>
              <a:rPr lang="en-US" dirty="0"/>
              <a:t>“Data Access Objects” or DAO design pattern</a:t>
            </a:r>
          </a:p>
          <a:p>
            <a:pPr lvl="1"/>
            <a:r>
              <a:rPr lang="en-US" dirty="0"/>
              <a:t>Demonstrates the “singleton” pattern</a:t>
            </a:r>
          </a:p>
          <a:p>
            <a:pPr lvl="2"/>
            <a:r>
              <a:rPr lang="en-US" dirty="0"/>
              <a:t>And pitfalls to watch for in its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25755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MVC (Model View Controller) Design Pattern: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385" y="2438399"/>
            <a:ext cx="4610182" cy="4008854"/>
          </a:xfrm>
        </p:spPr>
      </p:pic>
    </p:spTree>
    <p:extLst>
      <p:ext uri="{BB962C8B-B14F-4D97-AF65-F5344CB8AC3E}">
        <p14:creationId xmlns:p14="http://schemas.microsoft.com/office/powerpoint/2010/main" val="127628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a Data Access Layer in MVC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784" y="1879592"/>
            <a:ext cx="5675380" cy="5098223"/>
          </a:xfrm>
        </p:spPr>
      </p:pic>
    </p:spTree>
    <p:extLst>
      <p:ext uri="{BB962C8B-B14F-4D97-AF65-F5344CB8AC3E}">
        <p14:creationId xmlns:p14="http://schemas.microsoft.com/office/powerpoint/2010/main" val="315627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Demo Implementation of MVC + DAO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23" y="1826557"/>
            <a:ext cx="5601040" cy="5031443"/>
          </a:xfrm>
        </p:spPr>
      </p:pic>
    </p:spTree>
    <p:extLst>
      <p:ext uri="{BB962C8B-B14F-4D97-AF65-F5344CB8AC3E}">
        <p14:creationId xmlns:p14="http://schemas.microsoft.com/office/powerpoint/2010/main" val="211163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0"/>
            <a:ext cx="10018713" cy="57661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CatalogDemo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98" y="448671"/>
            <a:ext cx="9406140" cy="6528179"/>
          </a:xfrm>
        </p:spPr>
      </p:pic>
    </p:spTree>
    <p:extLst>
      <p:ext uri="{BB962C8B-B14F-4D97-AF65-F5344CB8AC3E}">
        <p14:creationId xmlns:p14="http://schemas.microsoft.com/office/powerpoint/2010/main" val="325892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257" y="-548268"/>
            <a:ext cx="10018713" cy="1752599"/>
          </a:xfrm>
        </p:spPr>
        <p:txBody>
          <a:bodyPr/>
          <a:lstStyle/>
          <a:p>
            <a:r>
              <a:rPr lang="en-US" dirty="0"/>
              <a:t>Analysis and Comment…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07" y="1298156"/>
            <a:ext cx="7404410" cy="542260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2" y="2295292"/>
            <a:ext cx="3888875" cy="3466171"/>
          </a:xfrm>
        </p:spPr>
      </p:pic>
    </p:spTree>
    <p:extLst>
      <p:ext uri="{BB962C8B-B14F-4D97-AF65-F5344CB8AC3E}">
        <p14:creationId xmlns:p14="http://schemas.microsoft.com/office/powerpoint/2010/main" val="1409410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97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CS240: Advanced Programming Concepts</vt:lpstr>
      <vt:lpstr>Android App Walk-Through</vt:lpstr>
      <vt:lpstr>The MVC (Model View Controller) Design Pattern:</vt:lpstr>
      <vt:lpstr>Embedding a Data Access Layer in MVC</vt:lpstr>
      <vt:lpstr>Catalog Demo Implementation of MVC + DAO</vt:lpstr>
      <vt:lpstr>CatalogDemo</vt:lpstr>
      <vt:lpstr>Analysis and Comment…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8</cp:revision>
  <dcterms:created xsi:type="dcterms:W3CDTF">2016-10-13T18:24:44Z</dcterms:created>
  <dcterms:modified xsi:type="dcterms:W3CDTF">2016-10-13T19:35:30Z</dcterms:modified>
</cp:coreProperties>
</file>