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49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70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47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90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1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60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13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3959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54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48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3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59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1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0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9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0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07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45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411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Exam!</a:t>
            </a:r>
          </a:p>
          <a:p>
            <a:pPr lvl="1"/>
            <a:r>
              <a:rPr lang="en-US" dirty="0" smtClean="0"/>
              <a:t>Signup is outside of the lab</a:t>
            </a:r>
          </a:p>
          <a:p>
            <a:pPr lvl="1"/>
            <a:r>
              <a:rPr lang="en-US" dirty="0" smtClean="0"/>
              <a:t>Preparation: Labs 1-3 completed; practice with labs 2-3 </a:t>
            </a:r>
          </a:p>
          <a:p>
            <a:pPr lvl="1"/>
            <a:r>
              <a:rPr lang="en-US" dirty="0" smtClean="0"/>
              <a:t>Policies: One sheet of notes; device (if desired); books; confidentiality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5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Nested Classes and Inner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6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9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CS240: Advanced Programming Concepts</vt:lpstr>
      <vt:lpstr>Announcements</vt:lpstr>
      <vt:lpstr>Static Nested Classes and Inner Classes</vt:lpstr>
      <vt:lpstr>Good Luck!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2</cp:revision>
  <dcterms:created xsi:type="dcterms:W3CDTF">2016-09-20T18:17:39Z</dcterms:created>
  <dcterms:modified xsi:type="dcterms:W3CDTF">2016-09-20T19:11:16Z</dcterms:modified>
</cp:coreProperties>
</file>