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68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76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58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26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863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621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664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54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12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86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67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52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29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74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91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4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69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9/22/2016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3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lang/Comparab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Qs6IC-vgm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Thursday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1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Stacks, Queues, </a:t>
            </a:r>
            <a:r>
              <a:rPr lang="en-US" dirty="0" err="1" smtClean="0"/>
              <a:t>Deques</a:t>
            </a:r>
            <a:r>
              <a:rPr lang="en-US" dirty="0" smtClean="0"/>
              <a:t>, Priority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Stack:</a:t>
            </a:r>
          </a:p>
          <a:p>
            <a:pPr lvl="1"/>
            <a:r>
              <a:rPr lang="en-US" dirty="0" smtClean="0"/>
              <a:t>Push/Pop</a:t>
            </a:r>
          </a:p>
          <a:p>
            <a:r>
              <a:rPr lang="en-US" dirty="0" smtClean="0"/>
              <a:t>Queue</a:t>
            </a:r>
          </a:p>
          <a:p>
            <a:pPr lvl="1"/>
            <a:r>
              <a:rPr lang="en-US" dirty="0" smtClean="0"/>
              <a:t>Add/remove</a:t>
            </a:r>
          </a:p>
          <a:p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“Comparable”</a:t>
            </a:r>
          </a:p>
          <a:p>
            <a:pPr marL="914400" lvl="2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docs.oracle.com/javase/7/docs/api/java/lang/Comparable.html</a:t>
            </a:r>
            <a:endParaRPr lang="en-US" dirty="0" smtClean="0"/>
          </a:p>
          <a:p>
            <a:r>
              <a:rPr lang="en-US" dirty="0" smtClean="0"/>
              <a:t>Weak Hash Maps</a:t>
            </a:r>
          </a:p>
          <a:p>
            <a:pPr lvl="1"/>
            <a:r>
              <a:rPr lang="en-US" dirty="0" smtClean="0"/>
              <a:t>Weak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57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Stroustrup’s</a:t>
            </a:r>
            <a:r>
              <a:rPr lang="en-US" dirty="0" smtClean="0"/>
              <a:t>  Presentation…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https://www.youtube.com/watch?v=YQs6IC-vgmo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49086"/>
            <a:ext cx="10018713" cy="765313"/>
          </a:xfrm>
        </p:spPr>
        <p:txBody>
          <a:bodyPr/>
          <a:lstStyle/>
          <a:p>
            <a:r>
              <a:rPr lang="en-US" dirty="0" smtClean="0"/>
              <a:t>Java Collections Framework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46" y="914399"/>
            <a:ext cx="5749683" cy="5749683"/>
          </a:xfrm>
        </p:spPr>
      </p:pic>
    </p:spTree>
    <p:extLst>
      <p:ext uri="{BB962C8B-B14F-4D97-AF65-F5344CB8AC3E}">
        <p14:creationId xmlns:p14="http://schemas.microsoft.com/office/powerpoint/2010/main" val="321113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err="1" smtClean="0"/>
              <a:t>LinkedList</a:t>
            </a:r>
            <a:endParaRPr lang="en-US" dirty="0" smtClean="0"/>
          </a:p>
          <a:p>
            <a:r>
              <a:rPr lang="en-US" dirty="0" smtClean="0"/>
              <a:t>”Random Access”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846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17033"/>
            <a:ext cx="10018713" cy="39988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Collection &lt; String &gt; </a:t>
            </a:r>
            <a:r>
              <a:rPr lang="en-US" dirty="0" err="1"/>
              <a:t>coll</a:t>
            </a:r>
            <a:r>
              <a:rPr lang="en-US" dirty="0"/>
              <a:t> = ...;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Iterator </a:t>
            </a:r>
            <a:r>
              <a:rPr lang="en-US" dirty="0"/>
              <a:t>&lt; String &gt; </a:t>
            </a:r>
            <a:r>
              <a:rPr lang="en-US" dirty="0" err="1"/>
              <a:t>iter</a:t>
            </a:r>
            <a:r>
              <a:rPr lang="en-US" dirty="0"/>
              <a:t> = </a:t>
            </a:r>
            <a:r>
              <a:rPr lang="en-US" dirty="0" err="1"/>
              <a:t>coll.iterator</a:t>
            </a:r>
            <a:r>
              <a:rPr lang="en-US" dirty="0"/>
              <a:t>();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(</a:t>
            </a:r>
            <a:r>
              <a:rPr lang="en-US" dirty="0" err="1"/>
              <a:t>iter.hasNext</a:t>
            </a:r>
            <a:r>
              <a:rPr lang="en-US" dirty="0"/>
              <a:t>())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</a:t>
            </a:r>
            <a:r>
              <a:rPr lang="en-US" dirty="0"/>
              <a:t>element = </a:t>
            </a:r>
            <a:r>
              <a:rPr lang="en-US" dirty="0" err="1"/>
              <a:t>iter.next</a:t>
            </a:r>
            <a:r>
              <a:rPr lang="en-US" dirty="0"/>
              <a:t>();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Process </a:t>
            </a:r>
            <a:r>
              <a:rPr lang="en-US" dirty="0"/>
              <a:t>element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err="1"/>
              <a:t>Horstmann</a:t>
            </a:r>
            <a:r>
              <a:rPr lang="en-US" dirty="0"/>
              <a:t>, Cay S.. Core Java for the Impatient (p. 232). Pearson Education.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291520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For Loops (arrays/collections)…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for (String element : </a:t>
            </a:r>
            <a:r>
              <a:rPr lang="en-US" dirty="0" err="1"/>
              <a:t>coll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Process </a:t>
            </a:r>
            <a:r>
              <a:rPr lang="en-US" dirty="0"/>
              <a:t>element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actually “happens”?…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Horstmann</a:t>
            </a:r>
            <a:r>
              <a:rPr lang="en-US" dirty="0"/>
              <a:t>, Cay S.. Core Java for the Impatient (p. 232). Pearson Education.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354480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endParaRPr lang="en-US" dirty="0" smtClean="0"/>
          </a:p>
          <a:p>
            <a:pPr lvl="1"/>
            <a:r>
              <a:rPr lang="en-US" dirty="0" smtClean="0"/>
              <a:t>Fast</a:t>
            </a:r>
          </a:p>
          <a:p>
            <a:pPr lvl="2"/>
            <a:r>
              <a:rPr lang="en-US" dirty="0" smtClean="0"/>
              <a:t>“Constant” time access</a:t>
            </a:r>
          </a:p>
          <a:p>
            <a:r>
              <a:rPr lang="en-US" dirty="0" err="1" smtClean="0"/>
              <a:t>TreeSet</a:t>
            </a:r>
            <a:r>
              <a:rPr lang="en-US" dirty="0" smtClean="0"/>
              <a:t> (</a:t>
            </a:r>
            <a:r>
              <a:rPr lang="en-US" dirty="0" err="1" smtClean="0"/>
              <a:t>SortedSet</a:t>
            </a:r>
            <a:r>
              <a:rPr lang="en-US" dirty="0" smtClean="0"/>
              <a:t>/</a:t>
            </a:r>
            <a:r>
              <a:rPr lang="en-US" dirty="0" err="1" smtClean="0"/>
              <a:t>NavigableSet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</a:t>
            </a:r>
          </a:p>
          <a:p>
            <a:pPr lvl="2"/>
            <a:r>
              <a:rPr lang="en-US" dirty="0" smtClean="0"/>
              <a:t>Comparable interface or…</a:t>
            </a:r>
          </a:p>
          <a:p>
            <a:pPr lvl="2"/>
            <a:r>
              <a:rPr lang="en-US" dirty="0" smtClean="0"/>
              <a:t>Supply a Comparator in the </a:t>
            </a:r>
            <a:r>
              <a:rPr lang="en-US" dirty="0" err="1" smtClean="0"/>
              <a:t>constuctor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0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 value pairs</a:t>
            </a:r>
          </a:p>
          <a:p>
            <a:pPr lvl="1"/>
            <a:r>
              <a:rPr lang="en-US" dirty="0" smtClean="0"/>
              <a:t>One value per key</a:t>
            </a:r>
          </a:p>
          <a:p>
            <a:pPr marL="914400" lvl="2" indent="0">
              <a:buNone/>
            </a:pPr>
            <a:r>
              <a:rPr lang="en-US" dirty="0"/>
              <a:t>Map &lt; String, Integer &gt; counts = new </a:t>
            </a:r>
            <a:r>
              <a:rPr lang="en-US" dirty="0" err="1"/>
              <a:t>HashMap</a:t>
            </a:r>
            <a:r>
              <a:rPr lang="en-US" dirty="0"/>
              <a:t> &lt; &gt;();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err="1" smtClean="0"/>
              <a:t>counts.put</a:t>
            </a:r>
            <a:r>
              <a:rPr lang="en-US" dirty="0"/>
              <a:t>(" Alice", 1); // Adds the key/ value pair to the map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err="1" smtClean="0"/>
              <a:t>counts.put</a:t>
            </a:r>
            <a:r>
              <a:rPr lang="en-US" dirty="0"/>
              <a:t>(" Alice", 2); // Updates the value for the key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Horstmann</a:t>
            </a:r>
            <a:r>
              <a:rPr lang="en-US" dirty="0"/>
              <a:t>, Cay S.. Core Java for the Impatient (p. 237). Pearson Education. Kindle Edition. 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What is a key?</a:t>
            </a:r>
          </a:p>
          <a:p>
            <a:r>
              <a:rPr lang="en-US" dirty="0" smtClean="0"/>
              <a:t>“What is a value”?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0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Set &lt; K &gt; </a:t>
            </a:r>
            <a:r>
              <a:rPr lang="en-US" dirty="0" err="1"/>
              <a:t>keySet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/>
              <a:t>&lt; </a:t>
            </a:r>
            <a:r>
              <a:rPr lang="en-US" dirty="0" err="1"/>
              <a:t>Map.Entry</a:t>
            </a:r>
            <a:r>
              <a:rPr lang="en-US" dirty="0"/>
              <a:t> &lt; K, V &gt; &gt; </a:t>
            </a:r>
            <a:r>
              <a:rPr lang="en-US" dirty="0" err="1"/>
              <a:t>entrySet</a:t>
            </a:r>
            <a:r>
              <a:rPr lang="en-US" dirty="0"/>
              <a:t>()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Collection </a:t>
            </a:r>
            <a:r>
              <a:rPr lang="en-US" dirty="0"/>
              <a:t>&lt; K &gt; values()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“The </a:t>
            </a:r>
            <a:r>
              <a:rPr lang="en-US" b="1" i="1" dirty="0">
                <a:solidFill>
                  <a:srgbClr val="FF0000"/>
                </a:solidFill>
              </a:rPr>
              <a:t>collections that are returned are not copies of the map data, but they are connected to the map. If you remove a key or entry from the view, then the entry is also removed from the underlying map</a:t>
            </a:r>
            <a:r>
              <a:rPr lang="en-US" b="1" i="1" dirty="0" smtClean="0">
                <a:solidFill>
                  <a:srgbClr val="FF0000"/>
                </a:solidFill>
              </a:rPr>
              <a:t>.”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Horstmann</a:t>
            </a:r>
            <a:r>
              <a:rPr lang="en-US" dirty="0"/>
              <a:t>, Cay S.. Core Java for the Impatient (p. 237). Pearson Education.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3330443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282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CS240: Advanced Programming Concepts</vt:lpstr>
      <vt:lpstr>Inheritance</vt:lpstr>
      <vt:lpstr>Java Collections Framework</vt:lpstr>
      <vt:lpstr>List</vt:lpstr>
      <vt:lpstr>Iterator</vt:lpstr>
      <vt:lpstr>Enhanced For Loops (arrays/collections)…</vt:lpstr>
      <vt:lpstr>Set</vt:lpstr>
      <vt:lpstr>Map</vt:lpstr>
      <vt:lpstr>Views</vt:lpstr>
      <vt:lpstr>Stacks, Queues, Deques, Priority Queues</vt:lpstr>
      <vt:lpstr>From Stroustrup’s  Presentation…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9</cp:revision>
  <dcterms:created xsi:type="dcterms:W3CDTF">2016-09-22T18:29:18Z</dcterms:created>
  <dcterms:modified xsi:type="dcterms:W3CDTF">2016-09-23T16:55:54Z</dcterms:modified>
</cp:coreProperties>
</file>