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41" d="100"/>
          <a:sy n="41" d="100"/>
        </p:scale>
        <p:origin x="3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2D21-3121-4D90-AC5D-3CB62A055642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7E39-59D9-4C90-912F-26B679B1E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6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75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3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923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24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145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822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662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132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09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18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34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97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62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84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904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293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259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9/6/2016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70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CS240: Advanced Programming 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9-6-16</a:t>
            </a:r>
            <a:endParaRPr lang="en-US" dirty="0" smtClean="0"/>
          </a:p>
          <a:p>
            <a:r>
              <a:rPr lang="en-US" dirty="0" smtClean="0"/>
              <a:t>Android Studio</a:t>
            </a:r>
          </a:p>
          <a:p>
            <a:r>
              <a:rPr lang="en-US" dirty="0" err="1" smtClean="0"/>
              <a:t>AMIDuOS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3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Pass-Off</a:t>
            </a:r>
          </a:p>
          <a:p>
            <a:pPr lvl="1"/>
            <a:r>
              <a:rPr lang="en-US" dirty="0"/>
              <a:t>*</a:t>
            </a:r>
            <a:r>
              <a:rPr lang="en-US" dirty="0" smtClean="0"/>
              <a:t> attempts</a:t>
            </a:r>
          </a:p>
          <a:p>
            <a:pPr lvl="1"/>
            <a:r>
              <a:rPr lang="en-US" dirty="0" smtClean="0"/>
              <a:t>Bring device or </a:t>
            </a:r>
            <a:r>
              <a:rPr lang="en-US" dirty="0" err="1" smtClean="0"/>
              <a:t>laptop+emulator</a:t>
            </a:r>
            <a:r>
              <a:rPr lang="en-US" dirty="0" smtClean="0"/>
              <a:t> to last two labs</a:t>
            </a:r>
          </a:p>
          <a:p>
            <a:r>
              <a:rPr lang="en-US" dirty="0" smtClean="0"/>
              <a:t>At exam, device is not needed but recommended*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9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007" y="661557"/>
            <a:ext cx="4350104" cy="6090147"/>
          </a:xfrm>
        </p:spPr>
      </p:pic>
    </p:spTree>
    <p:extLst>
      <p:ext uri="{BB962C8B-B14F-4D97-AF65-F5344CB8AC3E}">
        <p14:creationId xmlns:p14="http://schemas.microsoft.com/office/powerpoint/2010/main" val="12170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Studio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35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Parallax</vt:lpstr>
      <vt:lpstr>CS240: Advanced Programming Concepts</vt:lpstr>
      <vt:lpstr>Announcements</vt:lpstr>
      <vt:lpstr>PowerPoint Presentation</vt:lpstr>
      <vt:lpstr>Android Studio Demos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Jones</dc:creator>
  <cp:lastModifiedBy>Frank Jones</cp:lastModifiedBy>
  <cp:revision>6</cp:revision>
  <dcterms:created xsi:type="dcterms:W3CDTF">2016-09-06T15:25:14Z</dcterms:created>
  <dcterms:modified xsi:type="dcterms:W3CDTF">2016-09-07T21:59:54Z</dcterms:modified>
</cp:coreProperties>
</file>