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0" r:id="rId4"/>
    <p:sldId id="263" r:id="rId5"/>
    <p:sldId id="259" r:id="rId6"/>
    <p:sldId id="261" r:id="rId7"/>
    <p:sldId id="262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E06C0-1400-4909-B2AB-6CAEA1FECB53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7732A-5EE5-4861-B518-7DD50475C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23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I truly have an array of objects? – no not really, I’ll get an array of references that must be associated with individually allocated objects, the memory</a:t>
            </a:r>
            <a:r>
              <a:rPr lang="en-US" baseline="0" dirty="0" smtClean="0"/>
              <a:t> is dynamically allocated on the heap so I don’t really know if it is contiguous.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7732A-5EE5-4861-B518-7DD50475C1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83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856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239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2028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7558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2903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0742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5692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40451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784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6277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1408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792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598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86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41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0471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473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3135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7/docs/api/java/lang/Object.html#hashCode()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CS240: Advanced Programming Concepts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Week 2</a:t>
            </a:r>
          </a:p>
          <a:p>
            <a:r>
              <a:rPr lang="en-US" dirty="0" smtClean="0"/>
              <a:t>Thursday</a:t>
            </a:r>
          </a:p>
        </p:txBody>
      </p:sp>
    </p:spTree>
    <p:extLst>
      <p:ext uri="{BB962C8B-B14F-4D97-AF65-F5344CB8AC3E}">
        <p14:creationId xmlns:p14="http://schemas.microsoft.com/office/powerpoint/2010/main" val="361204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values</a:t>
            </a:r>
            <a:endParaRPr lang="en-US" dirty="0" smtClean="0"/>
          </a:p>
          <a:p>
            <a:r>
              <a:rPr lang="en-US" dirty="0" smtClean="0"/>
              <a:t>Wrapper classes and </a:t>
            </a:r>
            <a:r>
              <a:rPr lang="en-US" dirty="0" err="1" smtClean="0"/>
              <a:t>Autoboxing</a:t>
            </a:r>
            <a:endParaRPr lang="en-US" dirty="0" smtClean="0"/>
          </a:p>
          <a:p>
            <a:r>
              <a:rPr lang="en-US" dirty="0" smtClean="0"/>
              <a:t>Arguments</a:t>
            </a:r>
          </a:p>
          <a:p>
            <a:r>
              <a:rPr lang="en-US" dirty="0" smtClean="0"/>
              <a:t>More on Arrays</a:t>
            </a:r>
          </a:p>
          <a:p>
            <a:r>
              <a:rPr lang="en-US" dirty="0" smtClean="0"/>
              <a:t>“==“ vs “.equals()”</a:t>
            </a:r>
          </a:p>
          <a:p>
            <a:r>
              <a:rPr lang="en-US" dirty="0" smtClean="0"/>
              <a:t>Lab 2 walkthrough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587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“Final”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et </a:t>
            </a:r>
            <a:r>
              <a:rPr lang="en-US" dirty="0" smtClean="0"/>
              <a:t>once then immutable…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53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Data Types and Wrapper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you just need an object…</a:t>
            </a:r>
          </a:p>
          <a:p>
            <a:pPr lvl="1"/>
            <a:r>
              <a:rPr lang="en-US" dirty="0" smtClean="0"/>
              <a:t>Enter wrapper classes for primitive data types</a:t>
            </a:r>
          </a:p>
          <a:p>
            <a:pPr lvl="1"/>
            <a:r>
              <a:rPr lang="en-US" dirty="0" err="1" smtClean="0"/>
              <a:t>Autoboxing</a:t>
            </a:r>
            <a:r>
              <a:rPr lang="en-US" dirty="0" smtClean="0"/>
              <a:t> and unboxing allows us to “ignore” the wrapper and treat the variable like a primitive (i.e. static declarations/allocations)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74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 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 </a:t>
            </a:r>
            <a:r>
              <a:rPr lang="en-US" dirty="0"/>
              <a:t>by </a:t>
            </a:r>
            <a:r>
              <a:rPr lang="en-US" dirty="0" smtClean="0"/>
              <a:t>value…</a:t>
            </a:r>
          </a:p>
          <a:p>
            <a:pPr lvl="2"/>
            <a:r>
              <a:rPr lang="en-US" dirty="0" smtClean="0"/>
              <a:t>Primitives</a:t>
            </a:r>
          </a:p>
          <a:p>
            <a:pPr lvl="2"/>
            <a:r>
              <a:rPr lang="en-US" dirty="0" smtClean="0"/>
              <a:t>References</a:t>
            </a:r>
            <a:endParaRPr lang="en-US" dirty="0"/>
          </a:p>
          <a:p>
            <a:pPr lvl="1"/>
            <a:r>
              <a:rPr lang="en-US" dirty="0"/>
              <a:t>Arrays as arguments and return </a:t>
            </a:r>
            <a:r>
              <a:rPr lang="en-US" dirty="0" smtClean="0"/>
              <a:t>types…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27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/>
            <a:r>
              <a:rPr lang="en-US" dirty="0"/>
              <a:t>Arrays as arguments and return types</a:t>
            </a:r>
            <a:r>
              <a:rPr lang="en-US" dirty="0" smtClean="0"/>
              <a:t>…</a:t>
            </a:r>
          </a:p>
          <a:p>
            <a:pPr marL="285750" lvl="1"/>
            <a:r>
              <a:rPr lang="en-US" dirty="0" smtClean="0"/>
              <a:t>Arrays of</a:t>
            </a:r>
          </a:p>
          <a:p>
            <a:pPr marL="742950" lvl="2"/>
            <a:r>
              <a:rPr lang="en-US" dirty="0" smtClean="0"/>
              <a:t>References</a:t>
            </a:r>
          </a:p>
          <a:p>
            <a:pPr marL="742950" lvl="2"/>
            <a:r>
              <a:rPr lang="en-US" dirty="0" smtClean="0"/>
              <a:t>Primitives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34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“==“ vs “.equals()”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“==“ looks at the value of the variables. What does this mean for </a:t>
            </a:r>
          </a:p>
          <a:p>
            <a:pPr lvl="1"/>
            <a:r>
              <a:rPr lang="en-US" dirty="0" smtClean="0"/>
              <a:t>primitives?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eferences?</a:t>
            </a:r>
          </a:p>
          <a:p>
            <a:r>
              <a:rPr lang="en-US" dirty="0" smtClean="0"/>
              <a:t>.equals()</a:t>
            </a:r>
          </a:p>
          <a:p>
            <a:pPr lvl="1"/>
            <a:r>
              <a:rPr lang="en-US" dirty="0" smtClean="0"/>
              <a:t>Tests an “equivalence relation”</a:t>
            </a:r>
          </a:p>
          <a:p>
            <a:pPr lvl="1"/>
            <a:r>
              <a:rPr lang="en-US" dirty="0" smtClean="0"/>
              <a:t> Related to </a:t>
            </a:r>
            <a:r>
              <a:rPr lang="en-US" dirty="0" err="1" smtClean="0"/>
              <a:t>hashCode</a:t>
            </a:r>
            <a:r>
              <a:rPr lang="en-US" dirty="0" smtClean="0"/>
              <a:t>()</a:t>
            </a:r>
          </a:p>
          <a:p>
            <a:pPr lvl="2"/>
            <a:r>
              <a:rPr lang="en-US" dirty="0">
                <a:hlinkClick r:id="rId2"/>
              </a:rPr>
              <a:t>https://docs.oracle.com/javase/7/docs/api/java/lang/Object.html#hashCode</a:t>
            </a:r>
            <a:r>
              <a:rPr lang="en-US" dirty="0" smtClean="0">
                <a:hlinkClick r:id="rId2"/>
              </a:rPr>
              <a:t>()</a:t>
            </a:r>
            <a:endParaRPr lang="en-US" dirty="0" smtClean="0"/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60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2 Read/Walk Through (To be 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 smtClean="0"/>
              <a:t>Trie</a:t>
            </a:r>
            <a:r>
              <a:rPr lang="en-US" dirty="0" smtClean="0"/>
              <a:t> data structure</a:t>
            </a:r>
          </a:p>
          <a:p>
            <a:r>
              <a:rPr lang="en-US" dirty="0" smtClean="0"/>
              <a:t>Characters as indexes</a:t>
            </a:r>
          </a:p>
          <a:p>
            <a:pPr lvl="1"/>
            <a:r>
              <a:rPr lang="en-US" dirty="0" smtClean="0"/>
              <a:t>Use a char</a:t>
            </a:r>
          </a:p>
          <a:p>
            <a:pPr lvl="1"/>
            <a:r>
              <a:rPr lang="en-US" dirty="0" smtClean="0"/>
              <a:t>Use a </a:t>
            </a:r>
            <a:r>
              <a:rPr lang="en-US" dirty="0" err="1" smtClean="0"/>
              <a:t>hashmap</a:t>
            </a:r>
            <a:endParaRPr lang="en-US" dirty="0" smtClean="0"/>
          </a:p>
          <a:p>
            <a:r>
              <a:rPr lang="en-US" dirty="0" smtClean="0"/>
              <a:t>Methods to override…</a:t>
            </a:r>
          </a:p>
          <a:p>
            <a:r>
              <a:rPr lang="en-US" dirty="0" smtClean="0"/>
              <a:t>Equals method() – review </a:t>
            </a:r>
            <a:r>
              <a:rPr lang="en-US" dirty="0" err="1" smtClean="0"/>
              <a:t>hashCode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Similarity of words</a:t>
            </a:r>
          </a:p>
          <a:p>
            <a:pPr lvl="1"/>
            <a:r>
              <a:rPr lang="en-US" dirty="0" smtClean="0"/>
              <a:t>Cumulative edit distance &lt;= 2</a:t>
            </a:r>
          </a:p>
          <a:p>
            <a:pPr lvl="1"/>
            <a:r>
              <a:rPr lang="en-US" dirty="0" smtClean="0"/>
              <a:t>Four edit distances</a:t>
            </a:r>
          </a:p>
          <a:p>
            <a:pPr lvl="2"/>
            <a:r>
              <a:rPr lang="en-US" dirty="0" smtClean="0"/>
              <a:t>Deletion</a:t>
            </a:r>
          </a:p>
          <a:p>
            <a:pPr lvl="2"/>
            <a:r>
              <a:rPr lang="en-US" dirty="0" smtClean="0"/>
              <a:t>Transposition (adjacent)</a:t>
            </a:r>
          </a:p>
          <a:p>
            <a:pPr lvl="2"/>
            <a:r>
              <a:rPr lang="en-US" dirty="0" smtClean="0"/>
              <a:t>Alteration</a:t>
            </a:r>
          </a:p>
          <a:p>
            <a:pPr lvl="2"/>
            <a:r>
              <a:rPr lang="en-US" dirty="0" smtClean="0"/>
              <a:t>Insertion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9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248</Words>
  <Application>Microsoft Office PowerPoint</Application>
  <PresentationFormat>Widescreen</PresentationFormat>
  <Paragraphs>50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Corbel</vt:lpstr>
      <vt:lpstr>Parallax</vt:lpstr>
      <vt:lpstr>CS240: Advanced Programming Concepts</vt:lpstr>
      <vt:lpstr>Topics</vt:lpstr>
      <vt:lpstr>“Final” Values</vt:lpstr>
      <vt:lpstr>Primitive Data Types and Wrapper Classes</vt:lpstr>
      <vt:lpstr>Argument Passing</vt:lpstr>
      <vt:lpstr>More on Arrays</vt:lpstr>
      <vt:lpstr>“==“ vs “.equals()”</vt:lpstr>
      <vt:lpstr>Lab 2 Read/Walk Through (To be continued)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CS240: Advanced Programming Concepts</dc:title>
  <dc:creator>Frank Jones</dc:creator>
  <cp:lastModifiedBy>Frank Jones</cp:lastModifiedBy>
  <cp:revision>9</cp:revision>
  <dcterms:created xsi:type="dcterms:W3CDTF">2016-09-07T22:16:28Z</dcterms:created>
  <dcterms:modified xsi:type="dcterms:W3CDTF">2016-09-09T20:08:49Z</dcterms:modified>
</cp:coreProperties>
</file>