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36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1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32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460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93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964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407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54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40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08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5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93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57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77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13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52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82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15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cs.byu.edu/~cs240ta/fall2016/rodham_files/21-advanced-widgets/AndroidAdvancedWidget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cs.byu.edu/~cs240ta/fall2016/rodham_files/21-advanced-widgets/AndroidAdvancedWidget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-api/st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934962"/>
          </a:xfrm>
        </p:spPr>
        <p:txBody>
          <a:bodyPr>
            <a:normAutofit/>
          </a:bodyPr>
          <a:lstStyle/>
          <a:p>
            <a:r>
              <a:rPr lang="en-US" dirty="0"/>
              <a:t>Week 14</a:t>
            </a:r>
          </a:p>
          <a:p>
            <a:r>
              <a:rPr lang="en-US" dirty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152621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403" y="45720"/>
            <a:ext cx="10018713" cy="1752599"/>
          </a:xfrm>
        </p:spPr>
        <p:txBody>
          <a:bodyPr/>
          <a:lstStyle/>
          <a:p>
            <a:r>
              <a:rPr lang="en-US" dirty="0" err="1"/>
              <a:t>RecyclerView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1" y="1360375"/>
            <a:ext cx="7134238" cy="5305434"/>
          </a:xfrm>
        </p:spPr>
      </p:pic>
    </p:spTree>
    <p:extLst>
      <p:ext uri="{BB962C8B-B14F-4D97-AF65-F5344CB8AC3E}">
        <p14:creationId xmlns:p14="http://schemas.microsoft.com/office/powerpoint/2010/main" val="415895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Map Services</a:t>
            </a:r>
          </a:p>
          <a:p>
            <a:r>
              <a:rPr lang="en-US" dirty="0"/>
              <a:t>Dialogs</a:t>
            </a:r>
          </a:p>
          <a:p>
            <a:r>
              <a:rPr lang="en-US" dirty="0"/>
              <a:t>Recycler Views</a:t>
            </a:r>
          </a:p>
          <a:p>
            <a:pPr lvl="1"/>
            <a:r>
              <a:rPr lang="en-US" dirty="0" err="1"/>
              <a:t>RecyclerView.Adapter</a:t>
            </a:r>
            <a:endParaRPr lang="en-US" dirty="0"/>
          </a:p>
          <a:p>
            <a:pPr lvl="1"/>
            <a:r>
              <a:rPr lang="en-US" dirty="0"/>
              <a:t>Expandable Recycler Views (Screencast)</a:t>
            </a:r>
          </a:p>
          <a:p>
            <a:pPr lvl="1"/>
            <a:r>
              <a:rPr lang="en-US" dirty="0"/>
              <a:t>[ </a:t>
            </a:r>
            <a:r>
              <a:rPr lang="en-US" dirty="0">
                <a:hlinkClick r:id="rId2"/>
              </a:rPr>
              <a:t>https://students.cs.byu.edu/~cs240ta/fall2016/rodham_files/21-advanced-widgets/AndroidAdvancedWidgets.pdf</a:t>
            </a:r>
            <a:r>
              <a:rPr lang="en-US" dirty="0"/>
              <a:t> ] </a:t>
            </a:r>
          </a:p>
          <a:p>
            <a:r>
              <a:rPr lang="en-US" dirty="0"/>
              <a:t>Toolbars (Screencast)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8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Maps (ugh…)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help sheet </a:t>
            </a:r>
            <a:endParaRPr lang="en-US" dirty="0"/>
          </a:p>
          <a:p>
            <a:r>
              <a:rPr lang="en-US" dirty="0"/>
              <a:t>Tip: When registering your app… do NOT do what seems intuitive (just find the maps tab)</a:t>
            </a:r>
          </a:p>
        </p:txBody>
      </p:sp>
    </p:spTree>
    <p:extLst>
      <p:ext uri="{BB962C8B-B14F-4D97-AF65-F5344CB8AC3E}">
        <p14:creationId xmlns:p14="http://schemas.microsoft.com/office/powerpoint/2010/main" val="269295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Maps (:-)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 itself has a great tutorial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r>
              <a:rPr lang="en-US" dirty="0"/>
              <a:t>We recommend that you create a new project to follow the tutorial then apply it to your own code.</a:t>
            </a:r>
          </a:p>
          <a:p>
            <a:r>
              <a:rPr lang="en-US" dirty="0"/>
              <a:t>To create the Google maps activity we recommend you use New-&gt; Activity-&gt; Gallery-&gt; Google Maps Activity. This will update the Android manifest and generate an XML for you.</a:t>
            </a:r>
          </a:p>
          <a:p>
            <a:r>
              <a:rPr lang="en-US" dirty="0"/>
              <a:t>Follow the instructions in the generated XML and android manifest as to how to add the app to the registry.</a:t>
            </a:r>
          </a:p>
          <a:p>
            <a:r>
              <a:rPr lang="en-US" dirty="0"/>
              <a:t>If you are on campus we find it works best if you are connected to the CS dept.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16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CriminalIntent</a:t>
            </a:r>
            <a:r>
              <a:rPr lang="en-US" dirty="0"/>
              <a:t>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RecyclerViews</a:t>
            </a:r>
            <a:endParaRPr lang="en-US" dirty="0"/>
          </a:p>
          <a:p>
            <a:r>
              <a:rPr lang="en-US" dirty="0"/>
              <a:t>Dialogs</a:t>
            </a:r>
          </a:p>
        </p:txBody>
      </p:sp>
    </p:spTree>
    <p:extLst>
      <p:ext uri="{BB962C8B-B14F-4D97-AF65-F5344CB8AC3E}">
        <p14:creationId xmlns:p14="http://schemas.microsoft.com/office/powerpoint/2010/main" val="61032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185" y="1"/>
            <a:ext cx="10018713" cy="986246"/>
          </a:xfrm>
        </p:spPr>
        <p:txBody>
          <a:bodyPr/>
          <a:lstStyle/>
          <a:p>
            <a:r>
              <a:rPr lang="en-US" dirty="0" err="1"/>
              <a:t>CriminalIntent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943" y="1138645"/>
            <a:ext cx="5976361" cy="5220459"/>
          </a:xfrm>
        </p:spPr>
      </p:pic>
    </p:spTree>
    <p:extLst>
      <p:ext uri="{BB962C8B-B14F-4D97-AF65-F5344CB8AC3E}">
        <p14:creationId xmlns:p14="http://schemas.microsoft.com/office/powerpoint/2010/main" val="323936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Fragments…(more of them)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06" y="2438399"/>
            <a:ext cx="9685488" cy="4055070"/>
          </a:xfrm>
        </p:spPr>
      </p:pic>
    </p:spTree>
    <p:extLst>
      <p:ext uri="{BB962C8B-B14F-4D97-AF65-F5344CB8AC3E}">
        <p14:creationId xmlns:p14="http://schemas.microsoft.com/office/powerpoint/2010/main" val="328599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45" y="685800"/>
            <a:ext cx="9803488" cy="5478038"/>
          </a:xfrm>
        </p:spPr>
      </p:pic>
    </p:spTree>
    <p:extLst>
      <p:ext uri="{BB962C8B-B14F-4D97-AF65-F5344CB8AC3E}">
        <p14:creationId xmlns:p14="http://schemas.microsoft.com/office/powerpoint/2010/main" val="359771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RecyclerView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3" y="1853758"/>
            <a:ext cx="8082589" cy="4822118"/>
          </a:xfrm>
        </p:spPr>
      </p:pic>
    </p:spTree>
    <p:extLst>
      <p:ext uri="{BB962C8B-B14F-4D97-AF65-F5344CB8AC3E}">
        <p14:creationId xmlns:p14="http://schemas.microsoft.com/office/powerpoint/2010/main" val="368766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104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CS240: Advanced Programming Concepts</vt:lpstr>
      <vt:lpstr>Advanced Widgets</vt:lpstr>
      <vt:lpstr>Amazon Maps (ugh…)</vt:lpstr>
      <vt:lpstr>Google Maps (:-)</vt:lpstr>
      <vt:lpstr>CriminalIntent Demo</vt:lpstr>
      <vt:lpstr>CriminalIntent</vt:lpstr>
      <vt:lpstr>Fragments…(more of them)</vt:lpstr>
      <vt:lpstr>PowerPoint Presentation</vt:lpstr>
      <vt:lpstr>RecyclerView</vt:lpstr>
      <vt:lpstr>RecyclerView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4</cp:revision>
  <dcterms:created xsi:type="dcterms:W3CDTF">2016-12-01T15:30:05Z</dcterms:created>
  <dcterms:modified xsi:type="dcterms:W3CDTF">2016-12-01T20:33:21Z</dcterms:modified>
</cp:coreProperties>
</file>