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87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67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459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1142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337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7011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702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089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51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83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62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58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74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22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54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66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1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53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gle.github.io/styleguide/javaguid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ialspoint.com/java/java_serialization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ogle/gs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CS240: Advanced Programming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Week 11</a:t>
            </a:r>
          </a:p>
          <a:p>
            <a:r>
              <a:rPr lang="en-US" dirty="0"/>
              <a:t>Thursday</a:t>
            </a:r>
          </a:p>
        </p:txBody>
      </p:sp>
    </p:spTree>
    <p:extLst>
      <p:ext uri="{BB962C8B-B14F-4D97-AF65-F5344CB8AC3E}">
        <p14:creationId xmlns:p14="http://schemas.microsoft.com/office/powerpoint/2010/main" val="93149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GitHub issue…</a:t>
            </a:r>
          </a:p>
          <a:p>
            <a:r>
              <a:rPr lang="en-US" dirty="0"/>
              <a:t>Partial credit and late penalties… (submit early)</a:t>
            </a:r>
          </a:p>
          <a:p>
            <a:r>
              <a:rPr lang="en-US" dirty="0"/>
              <a:t>Schedule</a:t>
            </a:r>
          </a:p>
          <a:p>
            <a:r>
              <a:rPr lang="en-US" dirty="0"/>
              <a:t>Java Style Guide: </a:t>
            </a:r>
            <a:r>
              <a:rPr lang="en-US" dirty="0">
                <a:hlinkClick r:id="rId2"/>
              </a:rPr>
              <a:t>https://google.github.io/styleguide/javaguide.html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6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Serialization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825043"/>
            <a:ext cx="10018713" cy="3124201"/>
          </a:xfrm>
        </p:spPr>
        <p:txBody>
          <a:bodyPr>
            <a:noAutofit/>
          </a:bodyPr>
          <a:lstStyle/>
          <a:p>
            <a:r>
              <a:rPr lang="en-US" sz="1800" dirty="0"/>
              <a:t>“Java provides a mechanism, called object serialization where an object can be represented as a sequence of bytes that includes the object's data as well as information about the object's type and the types of data stored in the object.”</a:t>
            </a:r>
          </a:p>
          <a:p>
            <a:r>
              <a:rPr lang="en-US" sz="1800" dirty="0"/>
              <a:t>After a serialized object has been written into a file, it can be read from the file and </a:t>
            </a:r>
            <a:r>
              <a:rPr lang="en-US" sz="1800" dirty="0" err="1"/>
              <a:t>deserialized</a:t>
            </a:r>
            <a:r>
              <a:rPr lang="en-US" sz="1800" dirty="0"/>
              <a:t> that is, the type information and bytes that represent the object and its data can be used to recreate the object in memory.”</a:t>
            </a:r>
          </a:p>
          <a:p>
            <a:r>
              <a:rPr lang="en-US" sz="1800" dirty="0"/>
              <a:t>Most impressive is that the entire process is JVM independent, meaning an object can be serialized on one platform and </a:t>
            </a:r>
            <a:r>
              <a:rPr lang="en-US" sz="1800" dirty="0" err="1"/>
              <a:t>deserialized</a:t>
            </a:r>
            <a:r>
              <a:rPr lang="en-US" sz="1800" dirty="0"/>
              <a:t> on an entirely different platform.”</a:t>
            </a:r>
          </a:p>
          <a:p>
            <a:r>
              <a:rPr lang="en-US" sz="1800" dirty="0"/>
              <a:t>Classes </a:t>
            </a:r>
            <a:r>
              <a:rPr lang="en-US" sz="1800" b="1" dirty="0" err="1"/>
              <a:t>ObjectInputStream</a:t>
            </a:r>
            <a:r>
              <a:rPr lang="en-US" sz="1800" dirty="0"/>
              <a:t> and </a:t>
            </a:r>
            <a:r>
              <a:rPr lang="en-US" sz="1800" b="1" dirty="0" err="1"/>
              <a:t>ObjectOutputStream</a:t>
            </a:r>
            <a:r>
              <a:rPr lang="en-US" sz="1800" dirty="0"/>
              <a:t> are high-level streams that contain the methods for serializing and </a:t>
            </a:r>
            <a:r>
              <a:rPr lang="en-US" sz="1800" dirty="0" err="1"/>
              <a:t>deserializing</a:t>
            </a:r>
            <a:r>
              <a:rPr lang="en-US" sz="1800" dirty="0"/>
              <a:t> an object.”</a:t>
            </a:r>
          </a:p>
          <a:p>
            <a:r>
              <a:rPr lang="en-US" sz="1800" dirty="0"/>
              <a:t>Demo…</a:t>
            </a:r>
          </a:p>
          <a:p>
            <a:pPr marL="0" indent="0">
              <a:buNone/>
            </a:pPr>
            <a:r>
              <a:rPr lang="en-US" sz="1800" dirty="0"/>
              <a:t>[ </a:t>
            </a:r>
            <a:r>
              <a:rPr lang="en-US" sz="1800" dirty="0">
                <a:hlinkClick r:id="rId2"/>
              </a:rPr>
              <a:t>https://www.tutorialspoint.com/java/java_serialization.htm</a:t>
            </a:r>
            <a:r>
              <a:rPr lang="en-US" sz="1800" dirty="0"/>
              <a:t> ]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519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Java</a:t>
            </a:r>
          </a:p>
          <a:p>
            <a:pPr lvl="1"/>
            <a:r>
              <a:rPr lang="en-US" dirty="0" err="1"/>
              <a:t>SerializationDemo</a:t>
            </a:r>
            <a:endParaRPr lang="en-US" dirty="0"/>
          </a:p>
          <a:p>
            <a:r>
              <a:rPr lang="en-US" dirty="0"/>
              <a:t>Android</a:t>
            </a:r>
          </a:p>
          <a:p>
            <a:pPr lvl="1"/>
            <a:r>
              <a:rPr lang="en-US" dirty="0" err="1"/>
              <a:t>CatalogDemo</a:t>
            </a:r>
            <a:r>
              <a:rPr lang="en-US" dirty="0"/>
              <a:t> edit using </a:t>
            </a:r>
            <a:r>
              <a:rPr lang="en-US" dirty="0" err="1"/>
              <a:t>Gson</a:t>
            </a:r>
            <a:r>
              <a:rPr lang="en-US" dirty="0"/>
              <a:t> library</a:t>
            </a:r>
          </a:p>
          <a:p>
            <a:pPr lvl="1"/>
            <a:r>
              <a:rPr lang="en-US" dirty="0"/>
              <a:t>Download and add the library</a:t>
            </a:r>
          </a:p>
          <a:p>
            <a:pPr lvl="2"/>
            <a:r>
              <a:rPr lang="en-US" dirty="0">
                <a:hlinkClick r:id="rId2"/>
              </a:rPr>
              <a:t>https://github.com/google/gson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Add to the App’s lib folder (Project View)</a:t>
            </a:r>
          </a:p>
          <a:p>
            <a:pPr lvl="2"/>
            <a:r>
              <a:rPr lang="en-US" dirty="0"/>
              <a:t>Right click -&gt; “Add As Library”</a:t>
            </a:r>
          </a:p>
          <a:p>
            <a:pPr lvl="2"/>
            <a:r>
              <a:rPr lang="en-US" dirty="0"/>
              <a:t>… Add to module “app” -&gt; OK</a:t>
            </a:r>
          </a:p>
          <a:p>
            <a:pPr lvl="2"/>
            <a:r>
              <a:rPr lang="en-US" dirty="0"/>
              <a:t>Check </a:t>
            </a:r>
            <a:r>
              <a:rPr lang="en-US" dirty="0" err="1"/>
              <a:t>Gradle</a:t>
            </a:r>
            <a:r>
              <a:rPr lang="en-US" dirty="0"/>
              <a:t> file to see that it was added to dependencies…</a:t>
            </a:r>
            <a:endParaRPr lang="en-US" dirty="0"/>
          </a:p>
          <a:p>
            <a:pPr lvl="1"/>
            <a:r>
              <a:rPr lang="en-US" dirty="0"/>
              <a:t>Filter for </a:t>
            </a:r>
            <a:r>
              <a:rPr lang="en-US" dirty="0" err="1"/>
              <a:t>Log.d</a:t>
            </a:r>
            <a:r>
              <a:rPr lang="en-US" dirty="0"/>
              <a:t> message…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5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 Follow-up (Optional)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 Asteroids Demo</a:t>
            </a:r>
          </a:p>
        </p:txBody>
      </p:sp>
    </p:spTree>
    <p:extLst>
      <p:ext uri="{BB962C8B-B14F-4D97-AF65-F5344CB8AC3E}">
        <p14:creationId xmlns:p14="http://schemas.microsoft.com/office/powerpoint/2010/main" val="3385963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218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CS240: Advanced Programming Concepts</vt:lpstr>
      <vt:lpstr>Announcements</vt:lpstr>
      <vt:lpstr>Object Serialization</vt:lpstr>
      <vt:lpstr>Demo</vt:lpstr>
      <vt:lpstr>Fragment Follow-up (Optional)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8</cp:revision>
  <dcterms:created xsi:type="dcterms:W3CDTF">2016-11-10T16:05:37Z</dcterms:created>
  <dcterms:modified xsi:type="dcterms:W3CDTF">2016-11-10T18:05:22Z</dcterms:modified>
</cp:coreProperties>
</file>