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1"/>
  </p:sldMasterIdLst>
  <p:notesMasterIdLst>
    <p:notesMasterId r:id="rId9"/>
  </p:notesMasterIdLst>
  <p:sldIdLst>
    <p:sldId id="256" r:id="rId2"/>
    <p:sldId id="259" r:id="rId3"/>
    <p:sldId id="257" r:id="rId4"/>
    <p:sldId id="261" r:id="rId5"/>
    <p:sldId id="262" r:id="rId6"/>
    <p:sldId id="275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9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A1C2B-EE03-1243-93C6-6B7BD493EC5D}" type="datetimeFigureOut">
              <a:rPr lang="en-US" smtClean="0"/>
              <a:t>1/11/18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26BF6-B1AD-C14D-B854-B5099BAE3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1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5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49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60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63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5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66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926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77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7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13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60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8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29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41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9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studio/index.html" TargetMode="External"/><Relationship Id="rId4" Type="http://schemas.openxmlformats.org/officeDocument/2006/relationships/hyperlink" Target="http://www.amiduos.com/" TargetMode="External"/><Relationship Id="rId5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tudents.cs.byu.edu/~cs240ta/fall201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CS240: Advanced Programming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Intro</a:t>
            </a:r>
          </a:p>
          <a:p>
            <a:r>
              <a:rPr lang="en-US" dirty="0" smtClean="0"/>
              <a:t>Java Basics</a:t>
            </a:r>
          </a:p>
          <a:p>
            <a:r>
              <a:rPr lang="en-US" dirty="0" smtClean="0"/>
              <a:t>Android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70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Outline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Data</a:t>
            </a:r>
          </a:p>
          <a:p>
            <a:r>
              <a:rPr lang="en-US" dirty="0" smtClean="0"/>
              <a:t>Expectations</a:t>
            </a:r>
          </a:p>
          <a:p>
            <a:r>
              <a:rPr lang="en-US" dirty="0" smtClean="0"/>
              <a:t>Introduction To Java</a:t>
            </a:r>
          </a:p>
          <a:p>
            <a:r>
              <a:rPr lang="en-US" dirty="0" smtClean="0"/>
              <a:t>Fiddling With Android</a:t>
            </a:r>
          </a:p>
        </p:txBody>
      </p:sp>
    </p:spTree>
    <p:extLst>
      <p:ext uri="{BB962C8B-B14F-4D97-AF65-F5344CB8AC3E}">
        <p14:creationId xmlns:p14="http://schemas.microsoft.com/office/powerpoint/2010/main" val="314724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425631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Instructor: Dr. Frank Jones </a:t>
            </a:r>
          </a:p>
          <a:p>
            <a:pPr lvl="1"/>
            <a:r>
              <a:rPr lang="en-US" dirty="0"/>
              <a:t>3372 TMCB </a:t>
            </a:r>
            <a:endParaRPr lang="en-US" dirty="0" smtClean="0"/>
          </a:p>
          <a:p>
            <a:pPr lvl="1"/>
            <a:r>
              <a:rPr lang="en-US" dirty="0" smtClean="0"/>
              <a:t>801-422-7656</a:t>
            </a:r>
          </a:p>
          <a:p>
            <a:pPr lvl="1"/>
            <a:r>
              <a:rPr lang="en-US" dirty="0" smtClean="0"/>
              <a:t>frjones@cs.byu.edu</a:t>
            </a:r>
          </a:p>
          <a:p>
            <a:r>
              <a:rPr lang="en-US" dirty="0"/>
              <a:t>Class Website: </a:t>
            </a:r>
            <a:r>
              <a:rPr lang="en-US" dirty="0">
                <a:hlinkClick r:id="rId2"/>
              </a:rPr>
              <a:t>https://students.cs.byu.edu/~</a:t>
            </a:r>
            <a:r>
              <a:rPr lang="en-US" dirty="0" smtClean="0">
                <a:hlinkClick r:id="rId2"/>
              </a:rPr>
              <a:t>cs240ta/fall2016</a:t>
            </a:r>
            <a:endParaRPr lang="en-US" dirty="0" smtClean="0"/>
          </a:p>
          <a:p>
            <a:r>
              <a:rPr lang="en-US" dirty="0" smtClean="0"/>
              <a:t>Course Language: Java</a:t>
            </a:r>
          </a:p>
          <a:p>
            <a:r>
              <a:rPr lang="en-US" dirty="0" smtClean="0"/>
              <a:t>Course IDE: Android </a:t>
            </a:r>
            <a:r>
              <a:rPr lang="en-US" dirty="0"/>
              <a:t>Studio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developer.android.com/studio/index.html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Recommended Emulators </a:t>
            </a:r>
          </a:p>
          <a:p>
            <a:pPr lvl="1"/>
            <a:r>
              <a:rPr lang="en-US" dirty="0" smtClean="0"/>
              <a:t>Android Studio’s built in emulator</a:t>
            </a:r>
            <a:endParaRPr lang="en-US" dirty="0" smtClean="0"/>
          </a:p>
          <a:p>
            <a:pPr lvl="1"/>
            <a:r>
              <a:rPr lang="en-US" dirty="0" err="1" smtClean="0"/>
              <a:t>AMIDuOS</a:t>
            </a:r>
            <a:r>
              <a:rPr lang="en-US" dirty="0" smtClean="0"/>
              <a:t> </a:t>
            </a:r>
            <a:r>
              <a:rPr lang="en-US" dirty="0" smtClean="0"/>
              <a:t>: </a:t>
            </a:r>
            <a:r>
              <a:rPr lang="en-US" dirty="0" smtClean="0"/>
              <a:t>(</a:t>
            </a:r>
            <a:r>
              <a:rPr lang="en-US" dirty="0">
                <a:hlinkClick r:id="rId4"/>
              </a:rPr>
              <a:t>http://www.amiduos.com</a:t>
            </a:r>
            <a:r>
              <a:rPr lang="en-US" dirty="0" smtClean="0">
                <a:hlinkClick r:id="rId4"/>
              </a:rPr>
              <a:t>/#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509" y="3889168"/>
            <a:ext cx="2818410" cy="15853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Meta Data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7123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Expectations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8"/>
            <a:ext cx="10018713" cy="44196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Respect</a:t>
            </a:r>
          </a:p>
          <a:p>
            <a:pPr lvl="1"/>
            <a:r>
              <a:rPr lang="en-US" dirty="0" smtClean="0"/>
              <a:t>Self – be on time, be prepared, raise your hand, speak politely, pay attention</a:t>
            </a:r>
          </a:p>
          <a:p>
            <a:pPr lvl="1"/>
            <a:r>
              <a:rPr lang="en-US" dirty="0" smtClean="0"/>
              <a:t>Others – </a:t>
            </a:r>
            <a:r>
              <a:rPr lang="en-US" dirty="0"/>
              <a:t>be on time, be prepared, raise your hand, speak politely, </a:t>
            </a:r>
            <a:r>
              <a:rPr lang="en-US" dirty="0" smtClean="0"/>
              <a:t>pay attention</a:t>
            </a:r>
            <a:endParaRPr lang="en-US" dirty="0"/>
          </a:p>
          <a:p>
            <a:r>
              <a:rPr lang="en-US" dirty="0" smtClean="0"/>
              <a:t>Use of Electronic Devices</a:t>
            </a:r>
          </a:p>
          <a:p>
            <a:pPr lvl="1"/>
            <a:r>
              <a:rPr lang="en-US" smtClean="0"/>
              <a:t>Denied</a:t>
            </a:r>
            <a:r>
              <a:rPr lang="mr-IN" smtClean="0"/>
              <a:t>…</a:t>
            </a:r>
            <a:endParaRPr lang="en-US" dirty="0" smtClean="0"/>
          </a:p>
          <a:p>
            <a:r>
              <a:rPr lang="en-US" dirty="0" smtClean="0"/>
              <a:t>Effort</a:t>
            </a:r>
          </a:p>
          <a:p>
            <a:pPr lvl="1"/>
            <a:r>
              <a:rPr lang="en-US" dirty="0" smtClean="0"/>
              <a:t>Significant: 3 “easy” projects; 2 “serious” projects</a:t>
            </a:r>
          </a:p>
          <a:p>
            <a:pPr lvl="1"/>
            <a:r>
              <a:rPr lang="en-US" dirty="0" smtClean="0"/>
              <a:t>Individual: You are on your own*;  !!Programming Exam!!</a:t>
            </a:r>
          </a:p>
          <a:p>
            <a:pPr lvl="1"/>
            <a:r>
              <a:rPr lang="en-US" dirty="0" smtClean="0"/>
              <a:t>On Time</a:t>
            </a:r>
          </a:p>
          <a:p>
            <a:pPr lvl="2"/>
            <a:r>
              <a:rPr lang="en-US" dirty="0" smtClean="0"/>
              <a:t>No “Time Stamp” Submissions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18371" y="6428776"/>
            <a:ext cx="372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*TAs and instructor are here to help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10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Expectations Cont.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577" y="2213188"/>
            <a:ext cx="10018713" cy="3124201"/>
          </a:xfrm>
        </p:spPr>
        <p:txBody>
          <a:bodyPr>
            <a:normAutofit/>
          </a:bodyPr>
          <a:lstStyle/>
          <a:p>
            <a:r>
              <a:rPr lang="en-US" sz="6000" dirty="0" smtClean="0"/>
              <a:t>Fun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1454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Java: A VERY Brief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Why Java?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537791"/>
            <a:ext cx="10018713" cy="44262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C++</a:t>
            </a:r>
          </a:p>
          <a:p>
            <a:pPr lvl="1"/>
            <a:r>
              <a:rPr lang="en-US" dirty="0" smtClean="0"/>
              <a:t>Cross Platform: Write “once” compile many, run anywhere…</a:t>
            </a:r>
          </a:p>
          <a:p>
            <a:pPr lvl="1"/>
            <a:r>
              <a:rPr lang="en-US" dirty="0" smtClean="0"/>
              <a:t>Supports Object Oriented Programing: Supports classes etc.</a:t>
            </a:r>
          </a:p>
          <a:p>
            <a:pPr lvl="1"/>
            <a:r>
              <a:rPr lang="en-US" dirty="0" smtClean="0"/>
              <a:t>Familiar Syntax: Based upon C</a:t>
            </a:r>
          </a:p>
          <a:p>
            <a:pPr lvl="1"/>
            <a:r>
              <a:rPr lang="en-US" dirty="0" smtClean="0"/>
              <a:t>Fast (very)</a:t>
            </a:r>
          </a:p>
          <a:p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Cross Platform: Write “once” compile “once”, run anywhere…</a:t>
            </a:r>
          </a:p>
          <a:p>
            <a:pPr lvl="1"/>
            <a:r>
              <a:rPr lang="en-US" dirty="0" smtClean="0"/>
              <a:t>Truly Object Oriented Language: Everything is a class</a:t>
            </a:r>
          </a:p>
          <a:p>
            <a:pPr lvl="1"/>
            <a:r>
              <a:rPr lang="en-US" dirty="0" smtClean="0"/>
              <a:t>Familiar Syntax: Closely resembles C++</a:t>
            </a:r>
          </a:p>
          <a:p>
            <a:pPr lvl="1"/>
            <a:r>
              <a:rPr lang="en-US" dirty="0" smtClean="0"/>
              <a:t>Fast (</a:t>
            </a:r>
            <a:r>
              <a:rPr lang="en-US" strike="sngStrike" dirty="0" smtClean="0"/>
              <a:t>enough</a:t>
            </a:r>
            <a:r>
              <a:rPr lang="en-US" dirty="0"/>
              <a:t> </a:t>
            </a:r>
            <a:r>
              <a:rPr lang="en-US" dirty="0" smtClean="0"/>
              <a:t>very)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3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2933</TotalTime>
  <Words>237</Words>
  <Application>Microsoft Macintosh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Corbel</vt:lpstr>
      <vt:lpstr>Mangal</vt:lpstr>
      <vt:lpstr>Arial</vt:lpstr>
      <vt:lpstr>Parallax</vt:lpstr>
      <vt:lpstr>CS240: Advanced Programming Concepts</vt:lpstr>
      <vt:lpstr>Outline</vt:lpstr>
      <vt:lpstr>Meta Data</vt:lpstr>
      <vt:lpstr>Expectations</vt:lpstr>
      <vt:lpstr>Expectations Cont.</vt:lpstr>
      <vt:lpstr>Java: A VERY Brief Introduction</vt:lpstr>
      <vt:lpstr>Why Java?</vt:lpstr>
    </vt:vector>
  </TitlesOfParts>
  <Company>Microsoft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CS240: Advanced Programming Concepts</dc:title>
  <dc:creator>Frank Jones</dc:creator>
  <cp:lastModifiedBy>frankrjones17@gmail.com</cp:lastModifiedBy>
  <cp:revision>36</cp:revision>
  <dcterms:created xsi:type="dcterms:W3CDTF">2016-08-29T19:21:45Z</dcterms:created>
  <dcterms:modified xsi:type="dcterms:W3CDTF">2018-01-11T14:28:23Z</dcterms:modified>
</cp:coreProperties>
</file>