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61500-D17C-4DDB-8F41-E97B47E9FF4A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B970-E6C8-424A-AAC1-26C6AD71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B970-E6C8-424A-AAC1-26C6AD7137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8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3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4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2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2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3D729-FA64-4F9B-AED8-2F98E10D1093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B149-BCC6-4DCF-BA86-1A223681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8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“Sign In” button pressed</a:t>
            </a:r>
          </a:p>
          <a:p>
            <a:pPr lvl="1"/>
            <a:r>
              <a:rPr lang="en-US" dirty="0" smtClean="0"/>
              <a:t>Success</a:t>
            </a:r>
          </a:p>
          <a:p>
            <a:pPr lvl="2"/>
            <a:r>
              <a:rPr lang="en-US" dirty="0" smtClean="0"/>
              <a:t>Load’s User Information</a:t>
            </a:r>
          </a:p>
          <a:p>
            <a:pPr lvl="2"/>
            <a:r>
              <a:rPr lang="en-US" dirty="0" smtClean="0"/>
              <a:t>Show map fragment</a:t>
            </a:r>
          </a:p>
          <a:p>
            <a:pPr lvl="3"/>
            <a:r>
              <a:rPr lang="en-US" dirty="0" smtClean="0"/>
              <a:t>Show content based on current settings and filters</a:t>
            </a:r>
          </a:p>
          <a:p>
            <a:pPr lvl="4"/>
            <a:r>
              <a:rPr lang="en-US" dirty="0" smtClean="0"/>
              <a:t>Person-Events</a:t>
            </a:r>
          </a:p>
          <a:p>
            <a:pPr lvl="4"/>
            <a:r>
              <a:rPr lang="en-US" dirty="0" err="1" smtClean="0"/>
              <a:t>PolyLines</a:t>
            </a:r>
            <a:endParaRPr lang="en-US" dirty="0" smtClean="0"/>
          </a:p>
          <a:p>
            <a:pPr lvl="3"/>
            <a:r>
              <a:rPr lang="en-US" dirty="0" smtClean="0"/>
              <a:t>Search button pressed – go to Search Activity</a:t>
            </a:r>
          </a:p>
          <a:p>
            <a:pPr lvl="3"/>
            <a:r>
              <a:rPr lang="en-US" dirty="0" smtClean="0"/>
              <a:t>Filters button pressed – go to Filter Activity</a:t>
            </a:r>
          </a:p>
          <a:p>
            <a:pPr lvl="3"/>
            <a:r>
              <a:rPr lang="en-US" dirty="0" smtClean="0"/>
              <a:t>Settings button pressed – go to Setting Activity</a:t>
            </a:r>
          </a:p>
          <a:p>
            <a:pPr lvl="3"/>
            <a:r>
              <a:rPr lang="en-US" dirty="0" smtClean="0"/>
              <a:t>Select Event</a:t>
            </a:r>
          </a:p>
          <a:p>
            <a:pPr lvl="4"/>
            <a:r>
              <a:rPr lang="en-US" dirty="0" smtClean="0"/>
              <a:t>Show details below</a:t>
            </a:r>
          </a:p>
          <a:p>
            <a:pPr lvl="3"/>
            <a:r>
              <a:rPr lang="en-US" dirty="0" smtClean="0"/>
              <a:t>Event Information Display is clicked – go to Person Activity</a:t>
            </a:r>
          </a:p>
          <a:p>
            <a:pPr lvl="1"/>
            <a:r>
              <a:rPr lang="en-US" dirty="0" smtClean="0"/>
              <a:t>Failure</a:t>
            </a:r>
          </a:p>
          <a:p>
            <a:pPr lvl="2"/>
            <a:r>
              <a:rPr lang="en-US" dirty="0" smtClean="0"/>
              <a:t>Show Toast</a:t>
            </a:r>
          </a:p>
          <a:p>
            <a:pPr lvl="2"/>
            <a:r>
              <a:rPr lang="en-US" dirty="0" smtClean="0"/>
              <a:t>Clear entered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3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Show content based on current settings and filters</a:t>
            </a:r>
          </a:p>
          <a:p>
            <a:pPr lvl="1"/>
            <a:r>
              <a:rPr lang="en-US" dirty="0" smtClean="0"/>
              <a:t>Person-Events</a:t>
            </a:r>
          </a:p>
          <a:p>
            <a:pPr lvl="1"/>
            <a:r>
              <a:rPr lang="en-US" dirty="0" err="1" smtClean="0"/>
              <a:t>PolyLines</a:t>
            </a:r>
            <a:endParaRPr lang="en-US" dirty="0" smtClean="0"/>
          </a:p>
          <a:p>
            <a:r>
              <a:rPr lang="en-US" dirty="0" smtClean="0"/>
              <a:t>Previous button pressed go to parent activity</a:t>
            </a:r>
          </a:p>
          <a:p>
            <a:r>
              <a:rPr lang="en-US" dirty="0" smtClean="0"/>
              <a:t>Press Go to Top button – Go to main activity (map)</a:t>
            </a:r>
          </a:p>
          <a:p>
            <a:r>
              <a:rPr lang="en-US" dirty="0" smtClean="0"/>
              <a:t>Select Event</a:t>
            </a:r>
          </a:p>
          <a:p>
            <a:pPr lvl="1"/>
            <a:r>
              <a:rPr lang="en-US" dirty="0" smtClean="0"/>
              <a:t>Show details below</a:t>
            </a:r>
          </a:p>
          <a:p>
            <a:r>
              <a:rPr lang="en-US" dirty="0" smtClean="0"/>
              <a:t>Event Information Display is clicked – go to Person Activity</a:t>
            </a:r>
          </a:p>
          <a:p>
            <a:r>
              <a:rPr lang="en-US" dirty="0" smtClean="0"/>
              <a:t>Event being viewed is centered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2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Top Button pressed</a:t>
            </a:r>
          </a:p>
          <a:p>
            <a:r>
              <a:rPr lang="en-US" dirty="0" smtClean="0"/>
              <a:t>Click on Person – go to Person Activity</a:t>
            </a:r>
          </a:p>
          <a:p>
            <a:r>
              <a:rPr lang="en-US" dirty="0" smtClean="0"/>
              <a:t>Click on Event – go to Map Activity</a:t>
            </a:r>
          </a:p>
          <a:p>
            <a:r>
              <a:rPr lang="en-US" dirty="0" smtClean="0"/>
              <a:t>Click on Up button – go to parent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Toggle Life Story Lines – record state</a:t>
            </a:r>
          </a:p>
          <a:p>
            <a:r>
              <a:rPr lang="en-US" dirty="0" smtClean="0"/>
              <a:t>Toggle Family Tree Lines – record state</a:t>
            </a:r>
          </a:p>
          <a:p>
            <a:r>
              <a:rPr lang="en-US" dirty="0" smtClean="0"/>
              <a:t>Toggle Spouse Lines – record state</a:t>
            </a:r>
          </a:p>
          <a:p>
            <a:r>
              <a:rPr lang="en-US" dirty="0" smtClean="0"/>
              <a:t>Select Life Story Color – record</a:t>
            </a:r>
          </a:p>
          <a:p>
            <a:r>
              <a:rPr lang="en-US" dirty="0" smtClean="0"/>
              <a:t>Select Family Tree Color – record</a:t>
            </a:r>
          </a:p>
          <a:p>
            <a:r>
              <a:rPr lang="en-US" dirty="0" smtClean="0"/>
              <a:t>Select Spouse Lines Color -- record</a:t>
            </a:r>
          </a:p>
          <a:p>
            <a:r>
              <a:rPr lang="en-US" dirty="0" smtClean="0"/>
              <a:t>Select Map type – record state</a:t>
            </a:r>
          </a:p>
          <a:p>
            <a:r>
              <a:rPr lang="en-US" dirty="0" smtClean="0"/>
              <a:t>Up Button – return to Login Activity , Map Fragment</a:t>
            </a:r>
          </a:p>
          <a:p>
            <a:r>
              <a:rPr lang="en-US" dirty="0" smtClean="0"/>
              <a:t>Re-synch Data</a:t>
            </a:r>
          </a:p>
          <a:p>
            <a:pPr lvl="1"/>
            <a:r>
              <a:rPr lang="en-US" dirty="0" smtClean="0"/>
              <a:t>Reload data from family map service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successful go to Login Activity, Map Fragment</a:t>
            </a:r>
          </a:p>
          <a:p>
            <a:pPr lvl="2"/>
            <a:r>
              <a:rPr lang="en-US" dirty="0" smtClean="0"/>
              <a:t>Show Toast if it fails</a:t>
            </a:r>
          </a:p>
          <a:p>
            <a:r>
              <a:rPr lang="en-US" dirty="0" smtClean="0"/>
              <a:t>Logout – go to Login Activity, Login Fragment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Activity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Toggle Baptism Events</a:t>
            </a:r>
          </a:p>
          <a:p>
            <a:r>
              <a:rPr lang="en-US" dirty="0" smtClean="0"/>
              <a:t>Toggle Birth Events</a:t>
            </a:r>
          </a:p>
          <a:p>
            <a:r>
              <a:rPr lang="en-US" dirty="0" smtClean="0"/>
              <a:t>Toggle Census Events</a:t>
            </a:r>
          </a:p>
          <a:p>
            <a:r>
              <a:rPr lang="en-US" dirty="0" smtClean="0"/>
              <a:t>Toggle Christening Events</a:t>
            </a:r>
          </a:p>
          <a:p>
            <a:r>
              <a:rPr lang="en-US" dirty="0" smtClean="0"/>
              <a:t>Toggle Death Events</a:t>
            </a:r>
          </a:p>
          <a:p>
            <a:r>
              <a:rPr lang="en-US" dirty="0" smtClean="0"/>
              <a:t>Toggle Marriage Events</a:t>
            </a:r>
          </a:p>
          <a:p>
            <a:r>
              <a:rPr lang="en-US" dirty="0" smtClean="0"/>
              <a:t>Toggle Father’s Side</a:t>
            </a:r>
          </a:p>
          <a:p>
            <a:r>
              <a:rPr lang="en-US" dirty="0" smtClean="0"/>
              <a:t>Toggle Mother’s Side</a:t>
            </a:r>
          </a:p>
          <a:p>
            <a:r>
              <a:rPr lang="en-US" dirty="0" smtClean="0"/>
              <a:t>Toggle Male Events</a:t>
            </a:r>
          </a:p>
          <a:p>
            <a:r>
              <a:rPr lang="en-US" dirty="0" smtClean="0"/>
              <a:t>Toggle Female Events</a:t>
            </a:r>
          </a:p>
          <a:p>
            <a:r>
              <a:rPr lang="en-US" dirty="0" smtClean="0"/>
              <a:t>Up Button – return to Login Activity , Map Fragment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Activity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Event – List all selected people and events</a:t>
            </a:r>
          </a:p>
          <a:p>
            <a:r>
              <a:rPr lang="en-US" dirty="0" smtClean="0"/>
              <a:t>Person Selected – go to new Person Activity</a:t>
            </a:r>
          </a:p>
          <a:p>
            <a:r>
              <a:rPr lang="en-US" dirty="0" smtClean="0"/>
              <a:t>Event Selected – go to new map activity</a:t>
            </a:r>
          </a:p>
          <a:p>
            <a:r>
              <a:rPr lang="en-US" dirty="0" smtClean="0"/>
              <a:t>Up Button Pressed – return to Login Activity , Map Fragment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87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PolyLines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GoogleMap</a:t>
            </a:r>
            <a:r>
              <a:rPr lang="en-US" dirty="0" smtClean="0"/>
              <a:t> map;</a:t>
            </a:r>
          </a:p>
          <a:p>
            <a:pPr marL="0" indent="0">
              <a:buNone/>
            </a:pPr>
            <a:r>
              <a:rPr lang="en-US" dirty="0" smtClean="0"/>
              <a:t>// ... get a map.</a:t>
            </a:r>
          </a:p>
          <a:p>
            <a:pPr marL="0" indent="0">
              <a:buNone/>
            </a:pPr>
            <a:r>
              <a:rPr lang="en-US" dirty="0" smtClean="0"/>
              <a:t>// Add a thin red line from London to New York. Polyline line = </a:t>
            </a:r>
            <a:r>
              <a:rPr lang="en-US" dirty="0" err="1" smtClean="0"/>
              <a:t>map.addPolyline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new </a:t>
            </a:r>
            <a:r>
              <a:rPr lang="en-US" dirty="0" err="1" smtClean="0"/>
              <a:t>PolylineOptions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add(new </a:t>
            </a:r>
            <a:r>
              <a:rPr lang="en-US" dirty="0" err="1" smtClean="0"/>
              <a:t>LatLng</a:t>
            </a:r>
            <a:r>
              <a:rPr lang="en-US" dirty="0" smtClean="0"/>
              <a:t>(51.5, -0.1),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new </a:t>
            </a:r>
            <a:r>
              <a:rPr lang="en-US" dirty="0" err="1" smtClean="0"/>
              <a:t>LatLng</a:t>
            </a:r>
            <a:r>
              <a:rPr lang="en-US" dirty="0" smtClean="0"/>
              <a:t>(40.7, -74.0)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strokeWidth</a:t>
            </a:r>
            <a:r>
              <a:rPr lang="en-US" dirty="0" smtClean="0"/>
              <a:t>(5). //width(5)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visible(true).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strokeColor</a:t>
            </a:r>
            <a:r>
              <a:rPr lang="en-US" dirty="0" smtClean="0"/>
              <a:t>(</a:t>
            </a:r>
            <a:r>
              <a:rPr lang="en-US" dirty="0" err="1" smtClean="0"/>
              <a:t>Color.RED</a:t>
            </a:r>
            <a:r>
              <a:rPr lang="en-US" dirty="0" smtClean="0"/>
              <a:t>)); //color(</a:t>
            </a:r>
            <a:r>
              <a:rPr lang="en-US" dirty="0" err="1" smtClean="0"/>
              <a:t>Color.RED</a:t>
            </a:r>
            <a:r>
              <a:rPr lang="en-US" dirty="0" smtClean="0"/>
              <a:t>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02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PolyLine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setVisible</a:t>
            </a:r>
            <a:r>
              <a:rPr lang="en-US" dirty="0" smtClean="0"/>
              <a:t>(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isVisible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Life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8461"/>
            <a:ext cx="8229600" cy="3589441"/>
          </a:xfrm>
        </p:spPr>
      </p:pic>
    </p:spTree>
    <p:extLst>
      <p:ext uri="{BB962C8B-B14F-4D97-AF65-F5344CB8AC3E}">
        <p14:creationId xmlns:p14="http://schemas.microsoft.com/office/powerpoint/2010/main" val="102033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New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sz="2600" dirty="0"/>
              <a:t> </a:t>
            </a:r>
            <a:r>
              <a:rPr lang="en-US" sz="2600" dirty="0" smtClean="0"/>
              <a:t>Intent </a:t>
            </a:r>
            <a:r>
              <a:rPr lang="en-US" sz="2600" dirty="0" err="1" smtClean="0"/>
              <a:t>intent</a:t>
            </a:r>
            <a:r>
              <a:rPr lang="en-US" sz="2600" dirty="0" smtClean="0"/>
              <a:t> = new Intent(this, </a:t>
            </a:r>
            <a:r>
              <a:rPr lang="en-US" sz="2600" dirty="0" err="1" smtClean="0"/>
              <a:t>DisplayMessageActivity.class</a:t>
            </a:r>
            <a:r>
              <a:rPr lang="en-US" sz="2600" dirty="0" smtClean="0"/>
              <a:t>);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latin typeface="Adobe Caslon Pro" pitchFamily="18" charset="0"/>
              </a:rPr>
              <a:t>    </a:t>
            </a:r>
            <a:r>
              <a:rPr lang="en-US" sz="2400" i="1" dirty="0" err="1" smtClean="0">
                <a:latin typeface="Adobe Caslon Pro" pitchFamily="18" charset="0"/>
              </a:rPr>
              <a:t>EditText</a:t>
            </a:r>
            <a:r>
              <a:rPr lang="en-US" sz="2400" i="1" dirty="0" smtClean="0">
                <a:latin typeface="Adobe Caslon Pro" pitchFamily="18" charset="0"/>
              </a:rPr>
              <a:t> </a:t>
            </a:r>
            <a:r>
              <a:rPr lang="en-US" sz="2400" i="1" dirty="0" err="1" smtClean="0">
                <a:latin typeface="Adobe Caslon Pro" pitchFamily="18" charset="0"/>
              </a:rPr>
              <a:t>editText</a:t>
            </a:r>
            <a:r>
              <a:rPr lang="en-US" sz="2400" i="1" dirty="0" smtClean="0">
                <a:latin typeface="Adobe Caslon Pro" pitchFamily="18" charset="0"/>
              </a:rPr>
              <a:t> = (</a:t>
            </a:r>
            <a:r>
              <a:rPr lang="en-US" sz="2400" i="1" dirty="0" err="1" smtClean="0">
                <a:latin typeface="Adobe Caslon Pro" pitchFamily="18" charset="0"/>
              </a:rPr>
              <a:t>EditText</a:t>
            </a:r>
            <a:r>
              <a:rPr lang="en-US" sz="2400" i="1" dirty="0" smtClean="0">
                <a:latin typeface="Adobe Caslon Pro" pitchFamily="18" charset="0"/>
              </a:rPr>
              <a:t>) </a:t>
            </a:r>
            <a:r>
              <a:rPr lang="en-US" sz="2400" i="1" dirty="0" err="1" smtClean="0">
                <a:latin typeface="Adobe Caslon Pro" pitchFamily="18" charset="0"/>
              </a:rPr>
              <a:t>findViewById</a:t>
            </a:r>
            <a:r>
              <a:rPr lang="en-US" sz="2400" i="1" dirty="0" smtClean="0">
                <a:latin typeface="Adobe Caslon Pro" pitchFamily="18" charset="0"/>
              </a:rPr>
              <a:t>(</a:t>
            </a:r>
            <a:r>
              <a:rPr lang="en-US" sz="2400" i="1" dirty="0" err="1" smtClean="0">
                <a:latin typeface="Adobe Caslon Pro" pitchFamily="18" charset="0"/>
              </a:rPr>
              <a:t>R.id.edit_message</a:t>
            </a:r>
            <a:r>
              <a:rPr lang="en-US" sz="2400" i="1" dirty="0" smtClean="0">
                <a:latin typeface="Adobe Caslon Pro" pitchFamily="18" charset="0"/>
              </a:rPr>
              <a:t>);</a:t>
            </a:r>
            <a:br>
              <a:rPr lang="en-US" sz="2400" i="1" dirty="0" smtClean="0">
                <a:latin typeface="Adobe Caslon Pro" pitchFamily="18" charset="0"/>
              </a:rPr>
            </a:br>
            <a:r>
              <a:rPr lang="en-US" sz="2400" i="1" dirty="0" smtClean="0">
                <a:latin typeface="Adobe Caslon Pro" pitchFamily="18" charset="0"/>
              </a:rPr>
              <a:t>    String message = </a:t>
            </a:r>
            <a:r>
              <a:rPr lang="en-US" sz="2400" i="1" dirty="0" err="1" smtClean="0">
                <a:latin typeface="Adobe Caslon Pro" pitchFamily="18" charset="0"/>
              </a:rPr>
              <a:t>editText.getText</a:t>
            </a:r>
            <a:r>
              <a:rPr lang="en-US" sz="2400" i="1" dirty="0" smtClean="0">
                <a:latin typeface="Adobe Caslon Pro" pitchFamily="18" charset="0"/>
              </a:rPr>
              <a:t>().</a:t>
            </a:r>
            <a:r>
              <a:rPr lang="en-US" sz="2400" i="1" dirty="0" err="1" smtClean="0">
                <a:latin typeface="Adobe Caslon Pro" pitchFamily="18" charset="0"/>
              </a:rPr>
              <a:t>toString</a:t>
            </a:r>
            <a:r>
              <a:rPr lang="en-US" sz="2400" i="1" dirty="0" smtClean="0">
                <a:latin typeface="Adobe Caslon Pro" pitchFamily="18" charset="0"/>
              </a:rPr>
              <a:t>();</a:t>
            </a:r>
            <a:br>
              <a:rPr lang="en-US" sz="2400" i="1" dirty="0" smtClean="0">
                <a:latin typeface="Adobe Caslon Pro" pitchFamily="18" charset="0"/>
              </a:rPr>
            </a:br>
            <a:r>
              <a:rPr lang="en-US" sz="2400" i="1" dirty="0" smtClean="0">
                <a:latin typeface="Adobe Caslon Pro" pitchFamily="18" charset="0"/>
              </a:rPr>
              <a:t>    </a:t>
            </a:r>
            <a:r>
              <a:rPr lang="en-US" sz="2400" i="1" dirty="0" err="1" smtClean="0">
                <a:latin typeface="Adobe Caslon Pro" pitchFamily="18" charset="0"/>
              </a:rPr>
              <a:t>intent.putExtra</a:t>
            </a:r>
            <a:r>
              <a:rPr lang="en-US" sz="2400" i="1" dirty="0" smtClean="0">
                <a:latin typeface="Adobe Caslon Pro" pitchFamily="18" charset="0"/>
              </a:rPr>
              <a:t>(EXTRA_MESSAGE, message);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    </a:t>
            </a:r>
            <a:r>
              <a:rPr lang="en-US" sz="2600" dirty="0" err="1" smtClean="0"/>
              <a:t>startActivity</a:t>
            </a:r>
            <a:r>
              <a:rPr lang="en-US" sz="2600" dirty="0" smtClean="0"/>
              <a:t>(intent);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4448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752" y="1371600"/>
            <a:ext cx="3230497" cy="5215503"/>
          </a:xfrm>
        </p:spPr>
      </p:pic>
      <p:sp>
        <p:nvSpPr>
          <p:cNvPr id="5" name="TextBox 4"/>
          <p:cNvSpPr txBox="1"/>
          <p:nvPr/>
        </p:nvSpPr>
        <p:spPr>
          <a:xfrm>
            <a:off x="304800" y="1676400"/>
            <a:ext cx="1638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 Fragment</a:t>
            </a:r>
          </a:p>
          <a:p>
            <a:r>
              <a:rPr lang="en-US" dirty="0" smtClean="0"/>
              <a:t>Map Fragment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4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56" y="1295400"/>
            <a:ext cx="3404888" cy="5412138"/>
          </a:xfr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1564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Fragment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2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152" y="1295400"/>
            <a:ext cx="3379696" cy="5374135"/>
          </a:xfrm>
        </p:spPr>
      </p:pic>
    </p:spTree>
    <p:extLst>
      <p:ext uri="{BB962C8B-B14F-4D97-AF65-F5344CB8AC3E}">
        <p14:creationId xmlns:p14="http://schemas.microsoft.com/office/powerpoint/2010/main" val="403182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1" y="1295400"/>
            <a:ext cx="3555999" cy="5334000"/>
          </a:xfrm>
        </p:spPr>
      </p:pic>
    </p:spTree>
    <p:extLst>
      <p:ext uri="{BB962C8B-B14F-4D97-AF65-F5344CB8AC3E}">
        <p14:creationId xmlns:p14="http://schemas.microsoft.com/office/powerpoint/2010/main" val="429196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04" y="1219200"/>
            <a:ext cx="3420593" cy="5410200"/>
          </a:xfrm>
        </p:spPr>
      </p:pic>
    </p:spTree>
    <p:extLst>
      <p:ext uri="{BB962C8B-B14F-4D97-AF65-F5344CB8AC3E}">
        <p14:creationId xmlns:p14="http://schemas.microsoft.com/office/powerpoint/2010/main" val="236199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256" y="1219200"/>
            <a:ext cx="3465488" cy="5486400"/>
          </a:xfrm>
        </p:spPr>
      </p:pic>
    </p:spTree>
    <p:extLst>
      <p:ext uri="{BB962C8B-B14F-4D97-AF65-F5344CB8AC3E}">
        <p14:creationId xmlns:p14="http://schemas.microsoft.com/office/powerpoint/2010/main" val="400686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386</Words>
  <Application>Microsoft Office PowerPoint</Application>
  <PresentationFormat>On-screen Show (4:3)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Family Map</vt:lpstr>
      <vt:lpstr>Activity Life Cycle</vt:lpstr>
      <vt:lpstr>Starting A New Activity </vt:lpstr>
      <vt:lpstr>Login Activity</vt:lpstr>
      <vt:lpstr>Map Activity</vt:lpstr>
      <vt:lpstr>Person Activity</vt:lpstr>
      <vt:lpstr>Settings Activity</vt:lpstr>
      <vt:lpstr>Filter Activity</vt:lpstr>
      <vt:lpstr>Search Activity</vt:lpstr>
      <vt:lpstr>Login Events</vt:lpstr>
      <vt:lpstr>Map Events</vt:lpstr>
      <vt:lpstr>Person Activity</vt:lpstr>
      <vt:lpstr>Settings Activity</vt:lpstr>
      <vt:lpstr>Filter Activity Event</vt:lpstr>
      <vt:lpstr>Search Activity Events</vt:lpstr>
      <vt:lpstr>PolyLines</vt:lpstr>
      <vt:lpstr>PolyLine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4</dc:title>
  <dc:creator>Scott</dc:creator>
  <cp:lastModifiedBy>Scott</cp:lastModifiedBy>
  <cp:revision>11</cp:revision>
  <dcterms:created xsi:type="dcterms:W3CDTF">2016-06-06T14:27:07Z</dcterms:created>
  <dcterms:modified xsi:type="dcterms:W3CDTF">2016-06-07T05:05:27Z</dcterms:modified>
</cp:coreProperties>
</file>