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7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0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1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96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7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2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3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72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5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8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03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214C-E4AA-48FE-8684-9A420A405515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B124E-B8E0-4FF9-80D1-4A018A628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powerpoints/code/project2Code/SimpleInterface/ArrayStudentList.java" TargetMode="External"/><Relationship Id="rId2" Type="http://schemas.openxmlformats.org/officeDocument/2006/relationships/hyperlink" Target="http://students.cs.byu.edu/~cs240ta/winter2017/powerpoints/code/project2Code/SimpleInterface/StudentListInterface.jav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udents.cs.byu.edu/~cs240ta/winter2017/powerpoints/code/project2Code/SimpleInterface/TestingStudentListInterface.java" TargetMode="External"/><Relationship Id="rId4" Type="http://schemas.openxmlformats.org/officeDocument/2006/relationships/hyperlink" Target="http://students.cs.byu.edu/~cs240ta/winter2017/powerpoints/code/project2Code/SimpleInterface/ArrayListStudentList.jav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tudents.cs.byu.edu/~cs240ta/winter2017/powerpoints/code/project2Code/Misc/testFile" TargetMode="External"/><Relationship Id="rId2" Type="http://schemas.openxmlformats.org/officeDocument/2006/relationships/hyperlink" Target="http://students.cs.byu.edu/~cs240ta/winter2017/powerpoints/code/project2Code/Misc/Misc.jav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tudents.cs.byu.edu/~cs240ta/winter2017/powerpoints/code/project2Code/MoreStrings/MoreStrings.j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 240</a:t>
            </a:r>
            <a:br>
              <a:rPr lang="en-US" dirty="0" smtClean="0"/>
            </a:br>
            <a:r>
              <a:rPr lang="en-US" dirty="0" smtClean="0"/>
              <a:t>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StudentListInterface.java</a:t>
            </a:r>
            <a:r>
              <a:rPr lang="en-US" dirty="0" smtClean="0"/>
              <a:t>: </a:t>
            </a:r>
            <a:r>
              <a:rPr lang="en-US" dirty="0"/>
              <a:t>The </a:t>
            </a:r>
            <a:r>
              <a:rPr lang="en-US" dirty="0" smtClean="0"/>
              <a:t>interface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ArrayStudentList.java</a:t>
            </a:r>
            <a:r>
              <a:rPr lang="en-US" dirty="0" smtClean="0"/>
              <a:t>: implements StudentListInterface.java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ArrayListStudentList.java</a:t>
            </a:r>
            <a:r>
              <a:rPr lang="en-US" dirty="0"/>
              <a:t>: implements </a:t>
            </a:r>
            <a:r>
              <a:rPr lang="en-US" dirty="0" smtClean="0"/>
              <a:t>StudentListInterface.java</a:t>
            </a:r>
          </a:p>
          <a:p>
            <a:r>
              <a:rPr lang="en-US" dirty="0" smtClean="0">
                <a:hlinkClick r:id="rId5"/>
              </a:rPr>
              <a:t>TestingStudentListInterface.java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9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Addition of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or(String s = “”; s != null; s = </a:t>
            </a:r>
            <a:r>
              <a:rPr lang="en-US" dirty="0" err="1" smtClean="0"/>
              <a:t>f.readLine</a:t>
            </a:r>
            <a:r>
              <a:rPr lang="en-US" dirty="0" smtClean="0"/>
              <a:t>()) …</a:t>
            </a:r>
          </a:p>
          <a:p>
            <a:r>
              <a:rPr lang="en-US" dirty="0" smtClean="0"/>
              <a:t>Use of finally</a:t>
            </a:r>
          </a:p>
          <a:p>
            <a:r>
              <a:rPr lang="en-US" dirty="0" smtClean="0">
                <a:hlinkClick r:id="rId2"/>
              </a:rPr>
              <a:t>Example Code</a:t>
            </a:r>
            <a:endParaRPr lang="en-US" dirty="0" smtClean="0"/>
          </a:p>
          <a:p>
            <a:pPr lvl="1"/>
            <a:r>
              <a:rPr lang="en-US" dirty="0" err="1" smtClean="0">
                <a:hlinkClick r:id="rId3"/>
              </a:rPr>
              <a:t>testFile</a:t>
            </a:r>
            <a:r>
              <a:rPr lang="en-US" dirty="0" smtClean="0"/>
              <a:t> – put in same directory as Example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Line Syntax</a:t>
            </a:r>
          </a:p>
          <a:p>
            <a:pPr marL="457200" lvl="1" indent="0">
              <a:buNone/>
            </a:pPr>
            <a:r>
              <a:rPr lang="en-US" dirty="0" smtClean="0"/>
              <a:t>java Spell word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-- source file hard wired into program</a:t>
            </a:r>
          </a:p>
          <a:p>
            <a:r>
              <a:rPr lang="en-US" dirty="0" smtClean="0"/>
              <a:t>Run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17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Look up word in dictionary</a:t>
            </a:r>
          </a:p>
          <a:p>
            <a:pPr lvl="1"/>
            <a:r>
              <a:rPr lang="en-US" dirty="0" smtClean="0"/>
              <a:t>Comparison is case </a:t>
            </a:r>
            <a:r>
              <a:rPr lang="en-US" u="sng" dirty="0" smtClean="0"/>
              <a:t>insensitive</a:t>
            </a:r>
          </a:p>
          <a:p>
            <a:r>
              <a:rPr lang="en-US" dirty="0" smtClean="0"/>
              <a:t>If found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 the word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 if a similar word is found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 the most similar word</a:t>
            </a:r>
          </a:p>
          <a:p>
            <a:pPr marL="0" indent="0">
              <a:buNone/>
            </a:pPr>
            <a:r>
              <a:rPr lang="en-US" dirty="0" smtClean="0"/>
              <a:t>    Else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Indicate no word found</a:t>
            </a:r>
          </a:p>
          <a:p>
            <a:r>
              <a:rPr lang="en-US" dirty="0" smtClean="0"/>
              <a:t>See project description for syntax</a:t>
            </a:r>
          </a:p>
          <a:p>
            <a:r>
              <a:rPr lang="en-US" dirty="0" smtClean="0"/>
              <a:t>The input word must consist of 1 or more letters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Dictionary Must Be Represented as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tree like structure defined recursively</a:t>
            </a:r>
          </a:p>
          <a:p>
            <a:pPr lvl="1"/>
            <a:r>
              <a:rPr lang="en-US" dirty="0" smtClean="0"/>
              <a:t>Root node</a:t>
            </a:r>
          </a:p>
          <a:p>
            <a:pPr lvl="1"/>
            <a:r>
              <a:rPr lang="en-US" dirty="0" smtClean="0"/>
              <a:t>Internal nodes (sub-Tries)</a:t>
            </a:r>
          </a:p>
          <a:p>
            <a:pPr lvl="2"/>
            <a:r>
              <a:rPr lang="en-US" dirty="0" smtClean="0"/>
              <a:t>Leaf nodes have no sub-Tries</a:t>
            </a:r>
          </a:p>
          <a:p>
            <a:r>
              <a:rPr lang="en-US" dirty="0" smtClean="0"/>
              <a:t>Each node contains</a:t>
            </a:r>
          </a:p>
          <a:p>
            <a:pPr lvl="1"/>
            <a:r>
              <a:rPr lang="en-US" dirty="0" smtClean="0"/>
              <a:t>A count</a:t>
            </a:r>
          </a:p>
          <a:p>
            <a:pPr lvl="2"/>
            <a:r>
              <a:rPr lang="en-US" dirty="0" smtClean="0"/>
              <a:t>A value &gt; 0 represents the number times a word in the dictionary (represented by a path through the tree to the current node) appears in the dictionary.</a:t>
            </a:r>
          </a:p>
          <a:p>
            <a:pPr lvl="1"/>
            <a:r>
              <a:rPr lang="en-US" dirty="0" smtClean="0"/>
              <a:t>26 Sub-Tries having the values ‘</a:t>
            </a:r>
            <a:r>
              <a:rPr lang="en-US" dirty="0" err="1" smtClean="0"/>
              <a:t>a’..’z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Trie</a:t>
            </a:r>
            <a:r>
              <a:rPr lang="en-US" dirty="0" smtClean="0"/>
              <a:t> (or root of the </a:t>
            </a:r>
            <a:r>
              <a:rPr lang="en-US" dirty="0" err="1" smtClean="0"/>
              <a:t>Trie</a:t>
            </a:r>
            <a:r>
              <a:rPr lang="en-US" dirty="0" smtClean="0"/>
              <a:t>) contains</a:t>
            </a:r>
          </a:p>
          <a:p>
            <a:pPr lvl="1"/>
            <a:r>
              <a:rPr lang="en-US" dirty="0" smtClean="0"/>
              <a:t>The number of words in the dictionary</a:t>
            </a:r>
          </a:p>
          <a:p>
            <a:pPr lvl="1"/>
            <a:r>
              <a:rPr lang="en-US" dirty="0" smtClean="0"/>
              <a:t>The number of nodes in the dictionary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2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Trie</a:t>
            </a:r>
            <a:r>
              <a:rPr lang="en-US" dirty="0" smtClean="0"/>
              <a:t>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Constructor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smtClean="0"/>
              <a:t>add(String word)</a:t>
            </a:r>
          </a:p>
          <a:p>
            <a:pPr lvl="1"/>
            <a:r>
              <a:rPr lang="en-US" dirty="0" smtClean="0"/>
              <a:t>find(String word);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getWordCount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getNodeCount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What to do about getting the frequency?</a:t>
            </a:r>
          </a:p>
          <a:p>
            <a:pPr lvl="2"/>
            <a:r>
              <a:rPr lang="en-US" dirty="0" smtClean="0"/>
              <a:t>Add the method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getFrequencyFor</a:t>
            </a:r>
            <a:r>
              <a:rPr lang="en-US" dirty="0" smtClean="0"/>
              <a:t>(String word)</a:t>
            </a:r>
          </a:p>
          <a:p>
            <a:pPr lvl="2"/>
            <a:r>
              <a:rPr lang="en-US" dirty="0" smtClean="0"/>
              <a:t>Change the return type of find(String) to </a:t>
            </a:r>
            <a:r>
              <a:rPr lang="en-US" dirty="0" err="1" smtClean="0"/>
              <a:t>int</a:t>
            </a:r>
            <a:endParaRPr lang="en-US" dirty="0"/>
          </a:p>
          <a:p>
            <a:pPr lvl="3"/>
            <a:r>
              <a:rPr lang="en-US" dirty="0" smtClean="0"/>
              <a:t>The result is the frequency of the word</a:t>
            </a:r>
          </a:p>
          <a:p>
            <a:pPr lvl="3"/>
            <a:r>
              <a:rPr lang="en-US" dirty="0" smtClean="0"/>
              <a:t>If there is no word in the </a:t>
            </a:r>
            <a:r>
              <a:rPr lang="en-US" dirty="0" err="1" smtClean="0"/>
              <a:t>Trie</a:t>
            </a:r>
            <a:r>
              <a:rPr lang="en-US" dirty="0" smtClean="0"/>
              <a:t> return 0 (or -1)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7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It Mean for a Word to Be Similar to Another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 Distance</a:t>
            </a:r>
            <a:endParaRPr lang="fr-FR" dirty="0"/>
          </a:p>
          <a:p>
            <a:pPr lvl="1" fontAlgn="base"/>
            <a:r>
              <a:rPr lang="fr-FR" dirty="0" err="1"/>
              <a:t>Deletion</a:t>
            </a:r>
            <a:r>
              <a:rPr lang="fr-FR" dirty="0"/>
              <a:t> distance</a:t>
            </a:r>
          </a:p>
          <a:p>
            <a:pPr lvl="1" fontAlgn="base"/>
            <a:r>
              <a:rPr lang="fr-FR" dirty="0"/>
              <a:t>Transposition distance</a:t>
            </a:r>
          </a:p>
          <a:p>
            <a:pPr lvl="1" fontAlgn="base"/>
            <a:r>
              <a:rPr lang="fr-FR" dirty="0" err="1"/>
              <a:t>Alteration</a:t>
            </a:r>
            <a:r>
              <a:rPr lang="fr-FR" dirty="0"/>
              <a:t> distance</a:t>
            </a:r>
          </a:p>
          <a:p>
            <a:pPr lvl="1" fontAlgn="base"/>
            <a:r>
              <a:rPr lang="fr-FR" dirty="0"/>
              <a:t>Insertion distance</a:t>
            </a:r>
          </a:p>
          <a:p>
            <a:r>
              <a:rPr lang="fr-FR" dirty="0" smtClean="0"/>
              <a:t>Edit Distance 1 and 2</a:t>
            </a:r>
            <a:br>
              <a:rPr lang="fr-FR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the Output Deterministic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One word is “more similar” than another word</a:t>
            </a:r>
          </a:p>
          <a:p>
            <a:pPr marL="457200" lvl="1" indent="0">
              <a:buNone/>
            </a:pPr>
            <a:r>
              <a:rPr lang="en-US" dirty="0" smtClean="0"/>
              <a:t>Based on the following priorities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word that is has an edit distance of one has a higher priority than one that is has an edit distance of 2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both words have the same edit distance then select the one that appears more frequently in the dictionary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If two words appear equally often in the dictionary then pick the one the is alphabetically first.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String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s.toLowerCase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s.toUpperCase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StringBuilder</a:t>
            </a:r>
            <a:endParaRPr lang="en-US" dirty="0" smtClean="0"/>
          </a:p>
          <a:p>
            <a:pPr lvl="1"/>
            <a:r>
              <a:rPr lang="en-US" dirty="0" smtClean="0"/>
              <a:t>Building strings using “+” is expensive</a:t>
            </a:r>
          </a:p>
          <a:p>
            <a:pPr lvl="1"/>
            <a:r>
              <a:rPr lang="en-US" dirty="0" err="1" smtClean="0"/>
              <a:t>StringBuilder</a:t>
            </a:r>
            <a:r>
              <a:rPr lang="en-US" dirty="0" smtClean="0"/>
              <a:t> </a:t>
            </a:r>
            <a:r>
              <a:rPr lang="en-US" dirty="0" err="1" smtClean="0"/>
              <a:t>strBuilder</a:t>
            </a:r>
            <a:r>
              <a:rPr lang="en-US" dirty="0" smtClean="0"/>
              <a:t> = new </a:t>
            </a:r>
            <a:r>
              <a:rPr lang="en-US" dirty="0" err="1" smtClean="0"/>
              <a:t>StringBuilder</a:t>
            </a:r>
            <a:r>
              <a:rPr lang="en-US" dirty="0" smtClean="0"/>
              <a:t>()</a:t>
            </a:r>
          </a:p>
          <a:p>
            <a:pPr lvl="2"/>
            <a:r>
              <a:rPr lang="en-US" dirty="0" err="1" smtClean="0"/>
              <a:t>strBuilder.append</a:t>
            </a:r>
            <a:r>
              <a:rPr lang="en-US" dirty="0" smtClean="0"/>
              <a:t>(String)</a:t>
            </a:r>
          </a:p>
          <a:p>
            <a:pPr lvl="3"/>
            <a:r>
              <a:rPr lang="en-US" dirty="0" smtClean="0"/>
              <a:t>Can be anything that has a </a:t>
            </a:r>
            <a:r>
              <a:rPr lang="en-US" dirty="0" err="1" smtClean="0"/>
              <a:t>toString</a:t>
            </a:r>
            <a:r>
              <a:rPr lang="en-US" dirty="0" smtClean="0"/>
              <a:t> method or atomic type</a:t>
            </a:r>
          </a:p>
          <a:p>
            <a:pPr lvl="2"/>
            <a:r>
              <a:rPr lang="en-US" dirty="0" err="1" smtClean="0"/>
              <a:t>strBuilder.delete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strBuilder.setCharAt</a:t>
            </a:r>
            <a:r>
              <a:rPr lang="en-US" dirty="0" smtClean="0"/>
              <a:t>(</a:t>
            </a:r>
            <a:r>
              <a:rPr lang="en-US" dirty="0" err="1" smtClean="0"/>
              <a:t>int,char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2"/>
              </a:rPr>
              <a:t>Code Examples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07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Interaction contract</a:t>
            </a:r>
          </a:p>
          <a:p>
            <a:pPr lvl="1"/>
            <a:r>
              <a:rPr lang="en-US" dirty="0" smtClean="0"/>
              <a:t>At any place in a java program you an have variables of the interface type</a:t>
            </a:r>
          </a:p>
          <a:p>
            <a:pPr lvl="1"/>
            <a:r>
              <a:rPr lang="en-US" dirty="0" smtClean="0"/>
              <a:t>Object in variables must be instance of an implementing class</a:t>
            </a:r>
          </a:p>
          <a:p>
            <a:r>
              <a:rPr lang="en-US" dirty="0" smtClean="0"/>
              <a:t>Keyword “implements”</a:t>
            </a:r>
          </a:p>
          <a:p>
            <a:r>
              <a:rPr lang="en-US" dirty="0" smtClean="0"/>
              <a:t>Like .h file in concept (conceptually similar to abstract class)</a:t>
            </a:r>
          </a:p>
          <a:p>
            <a:r>
              <a:rPr lang="en-US" dirty="0" smtClean="0"/>
              <a:t>Contains</a:t>
            </a:r>
          </a:p>
          <a:p>
            <a:pPr lvl="1"/>
            <a:r>
              <a:rPr lang="en-US" dirty="0" smtClean="0"/>
              <a:t>Constants (static and final)</a:t>
            </a:r>
          </a:p>
          <a:p>
            <a:pPr lvl="1"/>
            <a:r>
              <a:rPr lang="en-US" dirty="0" smtClean="0"/>
              <a:t>Method signatures</a:t>
            </a:r>
          </a:p>
          <a:p>
            <a:r>
              <a:rPr lang="en-US" dirty="0" smtClean="0"/>
              <a:t>You must provide an implementing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438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CS 240 Week 2</vt:lpstr>
      <vt:lpstr>Introduction to Project 2</vt:lpstr>
      <vt:lpstr>Basic Algorithm</vt:lpstr>
      <vt:lpstr>Dictionary Must Be Represented as Trie</vt:lpstr>
      <vt:lpstr>Trie Operations</vt:lpstr>
      <vt:lpstr>What Does It Mean for a Word to Be Similar to Another Word</vt:lpstr>
      <vt:lpstr>Making the Output Deterministic</vt:lpstr>
      <vt:lpstr>Additional String Operations</vt:lpstr>
      <vt:lpstr>Interfaces</vt:lpstr>
      <vt:lpstr>Interface Example</vt:lpstr>
      <vt:lpstr>Interesting Addition of For Loops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 Spelling Corrector</dc:title>
  <dc:creator>Scott</dc:creator>
  <cp:lastModifiedBy>Scott</cp:lastModifiedBy>
  <cp:revision>27</cp:revision>
  <dcterms:created xsi:type="dcterms:W3CDTF">2012-08-13T18:42:24Z</dcterms:created>
  <dcterms:modified xsi:type="dcterms:W3CDTF">2017-01-18T16:11:20Z</dcterms:modified>
</cp:coreProperties>
</file>